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48E94-F9E1-424A-8941-CF3FD141C3C3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11A43-AD15-40E8-8AD3-AB87696B1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all-free-download.com/images/graphicthumb/abstract_autumn_background_263469.jpg" TargetMode="External"/><Relationship Id="rId2" Type="http://schemas.openxmlformats.org/officeDocument/2006/relationships/hyperlink" Target="http://cliparts.co/thumbnail/6Ty/Xba/6TyXbaXTn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nova-prazdnik.ru/wp-content/uploads/2012/08/%D0%BF%D0%BE%D0%B4%D0%B5%D0%BB%D0%BA%D0%B8_%D0%B8%D0%B7_%D0%BE%D1%81%D0%B5%D0%BD%D0%BD%D0%B8%D1%85_%D0%BB%D0%B8%D1%81%D1%82%D1%8C%D0%B5%D0%B2_12.jpg" TargetMode="External"/><Relationship Id="rId4" Type="http://schemas.openxmlformats.org/officeDocument/2006/relationships/hyperlink" Target="http://www.playcast.ru/uploads/2015/10/11/15408837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b="48518"/>
          <a:stretch>
            <a:fillRect/>
          </a:stretch>
        </p:blipFill>
        <p:spPr bwMode="auto">
          <a:xfrm>
            <a:off x="5831632" y="0"/>
            <a:ext cx="33123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b="44738"/>
          <a:stretch>
            <a:fillRect/>
          </a:stretch>
        </p:blipFill>
        <p:spPr bwMode="auto">
          <a:xfrm>
            <a:off x="2699792" y="0"/>
            <a:ext cx="331236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www\Desktop\осень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73278"/>
            <a:ext cx="2915816" cy="2384721"/>
          </a:xfrm>
          <a:prstGeom prst="rect">
            <a:avLst/>
          </a:prstGeom>
          <a:noFill/>
        </p:spPr>
      </p:pic>
      <p:pic>
        <p:nvPicPr>
          <p:cNvPr id="1031" name="Picture 7" descr="C:\Users\www\Desktop\осень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29200"/>
            <a:ext cx="2637642" cy="1628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052736"/>
            <a:ext cx="6840760" cy="2808311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Мастер-класс по изготовлению осенних подвесок</a:t>
            </a:r>
            <a:br>
              <a:rPr lang="ru-RU" b="1" i="1" dirty="0" smtClean="0"/>
            </a:br>
            <a:r>
              <a:rPr lang="ru-RU" b="1" i="1" u="sng" dirty="0" smtClean="0"/>
              <a:t> «Девочки Осенинки»</a:t>
            </a:r>
            <a:endParaRPr lang="ru-RU" b="1" i="1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933056"/>
            <a:ext cx="6444208" cy="292494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Воспитатель В.С. Мамаенко,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первая квалификационная категория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МБДОУ Детский сад общеразвивающего  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     вида «Колокольчик»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п. Усть-Уда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                              Иркутской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44738"/>
          <a:stretch>
            <a:fillRect/>
          </a:stretch>
        </p:blipFill>
        <p:spPr bwMode="auto">
          <a:xfrm>
            <a:off x="0" y="0"/>
            <a:ext cx="2857500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Яркий пример сочетания полезного и приятного.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ru-RU" dirty="0" smtClean="0"/>
              <a:t>При выполнении работы дети давали советы по подбору цветов и фасону украшений: бантов, шапочки.</a:t>
            </a:r>
          </a:p>
          <a:p>
            <a:r>
              <a:rPr lang="ru-RU" dirty="0" smtClean="0"/>
              <a:t>Яркая и нарядная подвеска радует глаз, делая группу уютной и праздничной.</a:t>
            </a:r>
          </a:p>
          <a:p>
            <a:r>
              <a:rPr lang="ru-RU" dirty="0" smtClean="0"/>
              <a:t>С удовольствием используется детьми для выполнения дыхательных упражнений. </a:t>
            </a:r>
            <a:endParaRPr lang="ru-RU" dirty="0"/>
          </a:p>
        </p:txBody>
      </p:sp>
      <p:pic>
        <p:nvPicPr>
          <p:cNvPr id="10242" name="Picture 2" descr="C:\Users\www\Desktop\осень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2850"/>
            <a:ext cx="2971800" cy="1835150"/>
          </a:xfrm>
          <a:prstGeom prst="rect">
            <a:avLst/>
          </a:prstGeom>
          <a:noFill/>
        </p:spPr>
      </p:pic>
      <p:pic>
        <p:nvPicPr>
          <p:cNvPr id="10243" name="Picture 3" descr="C:\Users\www\Desktop\осень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5179986"/>
            <a:ext cx="2051719" cy="1678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Предлагаю и вам сделать такое украшение для группы.</a:t>
            </a:r>
            <a:endParaRPr lang="ru-RU" dirty="0"/>
          </a:p>
        </p:txBody>
      </p:sp>
      <p:pic>
        <p:nvPicPr>
          <p:cNvPr id="4" name="Содержимое 3" descr="SAM_79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7328" t="25406" r="36874" b="37319"/>
          <a:stretch>
            <a:fillRect/>
          </a:stretch>
        </p:blipFill>
        <p:spPr>
          <a:xfrm>
            <a:off x="1547664" y="1628800"/>
            <a:ext cx="5832648" cy="4555020"/>
          </a:xfrm>
        </p:spPr>
      </p:pic>
      <p:pic>
        <p:nvPicPr>
          <p:cNvPr id="11266" name="Picture 2" descr="C:\Users\www\Desktop\осень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937993" cy="1196752"/>
          </a:xfrm>
          <a:prstGeom prst="rect">
            <a:avLst/>
          </a:prstGeom>
          <a:noFill/>
        </p:spPr>
      </p:pic>
      <p:pic>
        <p:nvPicPr>
          <p:cNvPr id="11267" name="Picture 3" descr="C:\Users\www\Desktop\осень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092280" y="5589240"/>
            <a:ext cx="2051720" cy="12687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 из интернета.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Листик-шаблон для подвески  </a:t>
            </a:r>
            <a:r>
              <a:rPr lang="en-US" dirty="0" smtClean="0">
                <a:hlinkClick r:id="rId2"/>
              </a:rPr>
              <a:t>http://cliparts.co/thumbnail/6Ty/Xba/6TyXbaXTn.jpg</a:t>
            </a:r>
            <a:endParaRPr lang="ru-RU" dirty="0" smtClean="0"/>
          </a:p>
          <a:p>
            <a:r>
              <a:rPr lang="ru-RU" dirty="0" smtClean="0"/>
              <a:t>листья для рамки  </a:t>
            </a:r>
            <a:r>
              <a:rPr lang="ru-RU" u="sng" dirty="0" smtClean="0">
                <a:hlinkClick r:id="rId3"/>
              </a:rPr>
              <a:t>http://images.all-free-download.com/images/graphicthumb/abstract_autumn_background_263469.jpg</a:t>
            </a:r>
            <a:endParaRPr lang="ru-RU" dirty="0" smtClean="0"/>
          </a:p>
          <a:p>
            <a:r>
              <a:rPr lang="ru-RU" dirty="0" smtClean="0"/>
              <a:t>зонт </a:t>
            </a:r>
            <a:r>
              <a:rPr lang="ru-RU" u="sng" dirty="0" smtClean="0">
                <a:hlinkClick r:id="rId4"/>
              </a:rPr>
              <a:t>http://www.playcast.ru/uploads/2015/10/11/15408837.png</a:t>
            </a:r>
            <a:endParaRPr lang="ru-RU" dirty="0" smtClean="0"/>
          </a:p>
          <a:p>
            <a:r>
              <a:rPr lang="ru-RU" dirty="0" smtClean="0"/>
              <a:t>девушка     </a:t>
            </a:r>
            <a:r>
              <a:rPr lang="ru-RU" u="sng" dirty="0" smtClean="0">
                <a:hlinkClick r:id="rId5"/>
              </a:rPr>
              <a:t>http://snova-prazdnik.ru/wp-content/uploads/2012/08/%D0%BF%D0%BE%D0%B4%D0%B5%D0%BB%D0%BA%D0%B8_%D0%B8%D0%B7_%D0%BE%D1%81%D0%B5%D0%BD%D0%BD%D0%B8%D1%85_%D0%BB%D0%B8%D1%81%D1%82%D1%8C%D0%B5%D0%B2_12.jpg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/>
          <a:lstStyle/>
          <a:p>
            <a:r>
              <a:rPr lang="ru-RU" dirty="0" smtClean="0"/>
              <a:t>Вот что получилось</a:t>
            </a:r>
            <a:endParaRPr lang="ru-RU" dirty="0"/>
          </a:p>
        </p:txBody>
      </p:sp>
      <p:pic>
        <p:nvPicPr>
          <p:cNvPr id="2050" name="Picture 2" descr="C:\Users\www\Desktop\осень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22850"/>
            <a:ext cx="2971800" cy="1835150"/>
          </a:xfrm>
          <a:prstGeom prst="rect">
            <a:avLst/>
          </a:prstGeom>
          <a:noFill/>
        </p:spPr>
      </p:pic>
      <p:pic>
        <p:nvPicPr>
          <p:cNvPr id="4" name="Содержимое 3" descr="SAM_790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4942" t="27679" r="26135" b="19818"/>
          <a:stretch>
            <a:fillRect/>
          </a:stretch>
        </p:blipFill>
        <p:spPr>
          <a:xfrm>
            <a:off x="1835696" y="1268760"/>
            <a:ext cx="4968552" cy="3999078"/>
          </a:xfrm>
        </p:spPr>
      </p:pic>
      <p:pic>
        <p:nvPicPr>
          <p:cNvPr id="2051" name="Picture 3" descr="C:\Users\www\Desktop\осень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8000" y="3949700"/>
            <a:ext cx="3556000" cy="2908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Пластиковые папки-уголки жёлтого цвета.</a:t>
            </a:r>
          </a:p>
          <a:p>
            <a:r>
              <a:rPr lang="ru-RU" dirty="0" smtClean="0"/>
              <a:t>Цветная самоклейка.</a:t>
            </a:r>
          </a:p>
          <a:p>
            <a:r>
              <a:rPr lang="ru-RU" dirty="0" smtClean="0"/>
              <a:t>Белый картон.</a:t>
            </a:r>
          </a:p>
          <a:p>
            <a:r>
              <a:rPr lang="ru-RU" dirty="0" smtClean="0"/>
              <a:t>Цветная бумага двухсторонняя.</a:t>
            </a:r>
          </a:p>
          <a:p>
            <a:r>
              <a:rPr lang="ru-RU" dirty="0" smtClean="0"/>
              <a:t>Клей, скотч, дырокол, </a:t>
            </a:r>
          </a:p>
          <a:p>
            <a:pPr>
              <a:buNone/>
            </a:pPr>
            <a:r>
              <a:rPr lang="ru-RU" dirty="0" smtClean="0"/>
              <a:t>                                     ножницы.</a:t>
            </a:r>
          </a:p>
          <a:p>
            <a:endParaRPr lang="ru-RU" dirty="0"/>
          </a:p>
        </p:txBody>
      </p:sp>
      <p:pic>
        <p:nvPicPr>
          <p:cNvPr id="3074" name="Picture 2" descr="C:\Users\www\Desktop\осень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7152"/>
            <a:ext cx="3337290" cy="2060848"/>
          </a:xfrm>
          <a:prstGeom prst="rect">
            <a:avLst/>
          </a:prstGeom>
          <a:noFill/>
        </p:spPr>
      </p:pic>
      <p:pic>
        <p:nvPicPr>
          <p:cNvPr id="3075" name="Picture 3" descr="C:\Users\www\Desktop\осень\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8000" y="3949700"/>
            <a:ext cx="3556000" cy="2908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 – кленовый листок.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076056" cy="55892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Скачиваем понравившийся листик в Интернете.</a:t>
            </a:r>
          </a:p>
          <a:p>
            <a:r>
              <a:rPr lang="ru-RU" dirty="0" smtClean="0"/>
              <a:t>Распечатываем  как можно крупнее на листе формата А4.</a:t>
            </a:r>
          </a:p>
          <a:p>
            <a:r>
              <a:rPr lang="ru-RU" dirty="0" smtClean="0"/>
              <a:t>Вкладываем в папку-уголок жёлтого цвета и закрепляем зажимами против скольжения.</a:t>
            </a:r>
          </a:p>
          <a:p>
            <a:r>
              <a:rPr lang="ru-RU" dirty="0" smtClean="0"/>
              <a:t>Вырезаем по чётко видному контуру.</a:t>
            </a:r>
          </a:p>
          <a:p>
            <a:r>
              <a:rPr lang="ru-RU" dirty="0" smtClean="0"/>
              <a:t> Черешок листа можно оставить, но он тонкий и его всё-равно надо усиливать.</a:t>
            </a:r>
          </a:p>
        </p:txBody>
      </p:sp>
      <p:pic>
        <p:nvPicPr>
          <p:cNvPr id="6" name="Содержимое 5" descr="SAM_79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556792"/>
            <a:ext cx="4038600" cy="3028950"/>
          </a:xfrm>
        </p:spPr>
      </p:pic>
      <p:pic>
        <p:nvPicPr>
          <p:cNvPr id="4099" name="Picture 3" descr="C:\Users\www\Desktop\осень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44208" y="5085184"/>
            <a:ext cx="2699792" cy="17728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/>
          </a:bodyPr>
          <a:lstStyle/>
          <a:p>
            <a:r>
              <a:rPr lang="ru-RU" dirty="0" smtClean="0"/>
              <a:t>Делаем прожилки листа из красной самоклейки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499992" cy="4104457"/>
          </a:xfrm>
        </p:spPr>
        <p:txBody>
          <a:bodyPr>
            <a:normAutofit/>
          </a:bodyPr>
          <a:lstStyle/>
          <a:p>
            <a:r>
              <a:rPr lang="ru-RU" dirty="0" smtClean="0"/>
              <a:t>Нарезаем красную самоклейку на тонкие полоски, шириной 3-5мм.</a:t>
            </a:r>
          </a:p>
          <a:p>
            <a:r>
              <a:rPr lang="ru-RU" dirty="0" smtClean="0"/>
              <a:t>Выкладываем центральные жилки, а потом и более мелкие по необходимости, обрезая кончики под острым углом.</a:t>
            </a:r>
            <a:endParaRPr lang="ru-RU" dirty="0"/>
          </a:p>
        </p:txBody>
      </p:sp>
      <p:pic>
        <p:nvPicPr>
          <p:cNvPr id="5" name="Содержимое 4" descr="SAM_79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060848"/>
            <a:ext cx="4475162" cy="3356372"/>
          </a:xfrm>
        </p:spPr>
      </p:pic>
      <p:pic>
        <p:nvPicPr>
          <p:cNvPr id="5122" name="Picture 2" descr="C:\Users\www\Desktop\осень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2850"/>
            <a:ext cx="2971800" cy="1835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ww\Desktop\подвес листики\SAM_7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120232" y="800648"/>
            <a:ext cx="3167872" cy="23759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/>
              <a:t>Голова Осенинки.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5940152" cy="59046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головы вырезаем круг диаметром 5,5 см из белого, желательно мелованного, картона.</a:t>
            </a:r>
          </a:p>
          <a:p>
            <a:r>
              <a:rPr lang="ru-RU" dirty="0" smtClean="0"/>
              <a:t>Прикладываем его на  цветную двухстороннюю бумагу, обводим.</a:t>
            </a:r>
          </a:p>
          <a:p>
            <a:r>
              <a:rPr lang="ru-RU" dirty="0" smtClean="0"/>
              <a:t>Дорисовываем косички и вырезаем.</a:t>
            </a:r>
          </a:p>
          <a:p>
            <a:r>
              <a:rPr lang="ru-RU" dirty="0" smtClean="0"/>
              <a:t>Обводим круг ещё раз на цветной бумаге, вырезаем, складываем пополам и из половинки делаем чёлочку, какая нравится.</a:t>
            </a:r>
          </a:p>
          <a:p>
            <a:r>
              <a:rPr lang="ru-RU" dirty="0" smtClean="0"/>
              <a:t>Склеиваем детали.</a:t>
            </a:r>
          </a:p>
          <a:p>
            <a:r>
              <a:rPr lang="ru-RU" dirty="0" smtClean="0"/>
              <a:t>Оформляем личико цветной самоклейкой: глазки делаем дыроколом, а улыбку в виде полумесяца.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SAM_79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20980" t="14710" r="17739" b="17727"/>
          <a:stretch>
            <a:fillRect/>
          </a:stretch>
        </p:blipFill>
        <p:spPr>
          <a:xfrm rot="5400000">
            <a:off x="5638794" y="3185779"/>
            <a:ext cx="2474922" cy="2046468"/>
          </a:xfrm>
        </p:spPr>
      </p:pic>
      <p:pic>
        <p:nvPicPr>
          <p:cNvPr id="6146" name="Picture 2" descr="C:\Users\www\Desktop\осень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119022" y="5445224"/>
            <a:ext cx="2024978" cy="1412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ru-RU" dirty="0" smtClean="0"/>
              <a:t>Нарядные банты.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834880" cy="5112568"/>
          </a:xfrm>
        </p:spPr>
        <p:txBody>
          <a:bodyPr>
            <a:normAutofit/>
          </a:bodyPr>
          <a:lstStyle/>
          <a:p>
            <a:r>
              <a:rPr lang="ru-RU" dirty="0" smtClean="0"/>
              <a:t>Вырезаем банты из самоклейки 3*7см</a:t>
            </a:r>
          </a:p>
          <a:p>
            <a:r>
              <a:rPr lang="ru-RU" dirty="0" smtClean="0"/>
              <a:t>Приклеиваем к косичкам.</a:t>
            </a:r>
          </a:p>
          <a:p>
            <a:r>
              <a:rPr lang="ru-RU" dirty="0" smtClean="0"/>
              <a:t>Изнанку банта можно заклеить такой же самоклейкой, а можно и скотчем, чтобы банты не прилипали к листьям.</a:t>
            </a:r>
            <a:endParaRPr lang="ru-RU" dirty="0"/>
          </a:p>
        </p:txBody>
      </p:sp>
      <p:pic>
        <p:nvPicPr>
          <p:cNvPr id="5" name="Содержимое 4" descr="SAM_79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21396" t="9662" r="10850" b="7132"/>
          <a:stretch>
            <a:fillRect/>
          </a:stretch>
        </p:blipFill>
        <p:spPr>
          <a:xfrm rot="5400000">
            <a:off x="5802844" y="137308"/>
            <a:ext cx="3478464" cy="3203848"/>
          </a:xfrm>
        </p:spPr>
      </p:pic>
      <p:pic>
        <p:nvPicPr>
          <p:cNvPr id="2050" name="Picture 2" descr="C:\Users\www\Desktop\подвес листики\SAM_7930.JPG"/>
          <p:cNvPicPr>
            <a:picLocks noChangeAspect="1" noChangeArrowheads="1"/>
          </p:cNvPicPr>
          <p:nvPr/>
        </p:nvPicPr>
        <p:blipFill>
          <a:blip r:embed="rId3" cstate="print"/>
          <a:srcRect l="5833" t="3321" r="17492" b="3336"/>
          <a:stretch>
            <a:fillRect/>
          </a:stretch>
        </p:blipFill>
        <p:spPr bwMode="auto">
          <a:xfrm rot="5400000">
            <a:off x="5975648" y="3689648"/>
            <a:ext cx="3312368" cy="3024336"/>
          </a:xfrm>
          <a:prstGeom prst="rect">
            <a:avLst/>
          </a:prstGeom>
          <a:noFill/>
        </p:spPr>
      </p:pic>
      <p:pic>
        <p:nvPicPr>
          <p:cNvPr id="7170" name="Picture 2" descr="C:\Users\www\Desktop\осень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2850"/>
            <a:ext cx="2971800" cy="1835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1" y="0"/>
            <a:ext cx="5076056" cy="68580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Из обрезков жёлтой папки-уголка делаем шею в виде удлинённого овала.</a:t>
            </a:r>
          </a:p>
          <a:p>
            <a:r>
              <a:rPr lang="ru-RU" dirty="0" smtClean="0"/>
              <a:t>Скотчем крепим её к листу и к голове девочки, соединяя их между собой.</a:t>
            </a:r>
          </a:p>
          <a:p>
            <a:r>
              <a:rPr lang="ru-RU" dirty="0" smtClean="0"/>
              <a:t>Украшаем девочку шапочкой из цветной самоклейки. Для этого прикладываем с изнаночной стороны самоклейки голову девочки и рисуем шапочку с помпончиком. </a:t>
            </a:r>
          </a:p>
          <a:p>
            <a:r>
              <a:rPr lang="ru-RU" dirty="0" smtClean="0"/>
              <a:t>Вырезаем две детали шапочки и приклеиваем с двух сторон головы над личиком. Как вам нравится: прямо, с наклоном.</a:t>
            </a:r>
            <a:endParaRPr lang="ru-RU" dirty="0"/>
          </a:p>
        </p:txBody>
      </p:sp>
      <p:pic>
        <p:nvPicPr>
          <p:cNvPr id="7" name="Содержимое 6" descr="SAM_7931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 l="8188" t="7132" r="9794" b="2530"/>
          <a:stretch>
            <a:fillRect/>
          </a:stretch>
        </p:blipFill>
        <p:spPr>
          <a:xfrm>
            <a:off x="5221288" y="188913"/>
            <a:ext cx="3922712" cy="3240087"/>
          </a:xfrm>
        </p:spPr>
      </p:pic>
      <p:pic>
        <p:nvPicPr>
          <p:cNvPr id="3074" name="Picture 2" descr="C:\Users\www\Desktop\подвес листики\SAM_7906.JPG"/>
          <p:cNvPicPr>
            <a:picLocks noChangeAspect="1" noChangeArrowheads="1"/>
          </p:cNvPicPr>
          <p:nvPr/>
        </p:nvPicPr>
        <p:blipFill>
          <a:blip r:embed="rId3" cstate="print"/>
          <a:srcRect l="50006" t="28892" r="31659" b="42216"/>
          <a:stretch>
            <a:fillRect/>
          </a:stretch>
        </p:blipFill>
        <p:spPr bwMode="auto">
          <a:xfrm>
            <a:off x="5220072" y="3429000"/>
            <a:ext cx="2664296" cy="3148713"/>
          </a:xfrm>
          <a:prstGeom prst="rect">
            <a:avLst/>
          </a:prstGeom>
          <a:noFill/>
        </p:spPr>
      </p:pic>
      <p:pic>
        <p:nvPicPr>
          <p:cNvPr id="8194" name="Picture 2" descr="C:\Users\www\Desktop\осень\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483326" y="5661248"/>
            <a:ext cx="1660674" cy="1196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6848" cy="1282154"/>
          </a:xfrm>
        </p:spPr>
        <p:txBody>
          <a:bodyPr/>
          <a:lstStyle/>
          <a:p>
            <a:r>
              <a:rPr lang="ru-RU" dirty="0" smtClean="0"/>
              <a:t>Готовое изделие.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340768"/>
            <a:ext cx="5508104" cy="3816424"/>
          </a:xfrm>
        </p:spPr>
        <p:txBody>
          <a:bodyPr>
            <a:normAutofit/>
          </a:bodyPr>
          <a:lstStyle/>
          <a:p>
            <a:r>
              <a:rPr lang="ru-RU" dirty="0" smtClean="0"/>
              <a:t>Остаётся сделать отверстие для нитки и подвесить наших нарядных Осенинок для украшения группы.</a:t>
            </a:r>
          </a:p>
          <a:p>
            <a:r>
              <a:rPr lang="ru-RU" dirty="0" smtClean="0"/>
              <a:t>Всю осень они будут крутится от малейшего дуновения, радовать глаз и напоминать о ярких днях золотой осени.</a:t>
            </a:r>
            <a:endParaRPr lang="ru-RU" dirty="0"/>
          </a:p>
        </p:txBody>
      </p:sp>
      <p:pic>
        <p:nvPicPr>
          <p:cNvPr id="5" name="Содержимое 4" descr="SAM_79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7155" t="29320" r="31985" b="32643"/>
          <a:stretch>
            <a:fillRect/>
          </a:stretch>
        </p:blipFill>
        <p:spPr>
          <a:xfrm rot="5400000">
            <a:off x="4265964" y="1943835"/>
            <a:ext cx="6336706" cy="2970331"/>
          </a:xfrm>
        </p:spPr>
      </p:pic>
      <p:pic>
        <p:nvPicPr>
          <p:cNvPr id="9218" name="Picture 2" descr="C:\Users\www\Desktop\осень\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22850"/>
            <a:ext cx="2971800" cy="1835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ирпич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кирпич</Template>
  <TotalTime>162</TotalTime>
  <Words>441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кирпич</vt:lpstr>
      <vt:lpstr>Мастер-класс по изготовлению осенних подвесок  «Девочки Осенинки»</vt:lpstr>
      <vt:lpstr>Вот что получилось</vt:lpstr>
      <vt:lpstr>Материалы.</vt:lpstr>
      <vt:lpstr>Основа – кленовый листок.</vt:lpstr>
      <vt:lpstr>Делаем прожилки листа из красной самоклейки</vt:lpstr>
      <vt:lpstr>Голова Осенинки.</vt:lpstr>
      <vt:lpstr>Нарядные банты.</vt:lpstr>
      <vt:lpstr>Презентация PowerPoint</vt:lpstr>
      <vt:lpstr>Готовое изделие.</vt:lpstr>
      <vt:lpstr>Яркий пример сочетания полезного и приятного.</vt:lpstr>
      <vt:lpstr>Предлагаю и вам сделать такое украшение для группы.</vt:lpstr>
      <vt:lpstr>Материалы из интернета.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</dc:creator>
  <cp:lastModifiedBy>Валерия</cp:lastModifiedBy>
  <cp:revision>20</cp:revision>
  <dcterms:created xsi:type="dcterms:W3CDTF">2016-10-25T11:09:06Z</dcterms:created>
  <dcterms:modified xsi:type="dcterms:W3CDTF">2016-11-13T10:20:54Z</dcterms:modified>
</cp:coreProperties>
</file>