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asyen.ru/load/shablony_prezentacij/vremena_goda/shablon_prezentacii_osen/523-1-0-20253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29946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85861"/>
            <a:ext cx="8458200" cy="235745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Мастер-класс:                                           Панно «Осенние листья» </a:t>
            </a:r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</a:rPr>
              <a:t>тестопластика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357694"/>
            <a:ext cx="6072230" cy="128110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i="1" u="sng" dirty="0" smtClean="0">
                <a:solidFill>
                  <a:srgbClr val="002060"/>
                </a:solidFill>
              </a:rPr>
              <a:t>Автор: </a:t>
            </a:r>
            <a:r>
              <a:rPr lang="ru-RU" b="1" i="1" dirty="0" smtClean="0">
                <a:solidFill>
                  <a:srgbClr val="002060"/>
                </a:solidFill>
              </a:rPr>
              <a:t>воспитатель Попова Екатерина Рафаиловна</a:t>
            </a:r>
          </a:p>
          <a:p>
            <a:pPr algn="l"/>
            <a:r>
              <a:rPr lang="ru-RU" b="1" i="1" dirty="0" smtClean="0">
                <a:solidFill>
                  <a:srgbClr val="002060"/>
                </a:solidFill>
              </a:rPr>
              <a:t>МОУ «Детский сад № 295 Красноармейского района Волгограда»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Для окрашивания листочков я выбрала «осенние» цвета: желтый, оранжевый, красный и немножко зеленого.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B1102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214554"/>
            <a:ext cx="4477033" cy="3800497"/>
          </a:xfrm>
        </p:spPr>
      </p:pic>
      <p:pic>
        <p:nvPicPr>
          <p:cNvPr id="9" name="Содержимое 8" descr="PB1102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3504" y="2000240"/>
            <a:ext cx="3638235" cy="44291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Уже подсохшие после окрашивания листья подвешиваем на веревочку. Наше панно готово!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B1102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0298" y="1746384"/>
            <a:ext cx="3929090" cy="4932261"/>
          </a:xfrm>
          <a:prstGeom prst="round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PB1102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7686" y="714356"/>
            <a:ext cx="4445642" cy="2752064"/>
          </a:xfrm>
          <a:prstGeom prst="roundRect">
            <a:avLst/>
          </a:prstGeom>
        </p:spPr>
      </p:pic>
      <p:pic>
        <p:nvPicPr>
          <p:cNvPr id="9" name="Содержимое 3" descr="PB1102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2071678"/>
            <a:ext cx="3786214" cy="3943973"/>
          </a:xfrm>
          <a:prstGeom prst="roundRect">
            <a:avLst/>
          </a:prstGeom>
        </p:spPr>
      </p:pic>
      <p:pic>
        <p:nvPicPr>
          <p:cNvPr id="10" name="Содержимое 3" descr="PB1102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86314" y="3929066"/>
            <a:ext cx="3286148" cy="2428892"/>
          </a:xfrm>
          <a:prstGeom prst="round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Шаблоны листочков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A14017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00199"/>
            <a:ext cx="6615137" cy="496135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14017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14290"/>
            <a:ext cx="4286280" cy="3571900"/>
          </a:xfrm>
          <a:prstGeom prst="roundRect">
            <a:avLst/>
          </a:prstGeom>
        </p:spPr>
      </p:pic>
      <p:pic>
        <p:nvPicPr>
          <p:cNvPr id="6" name="Содержимое 4" descr="PA14017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1285864" y="3500426"/>
            <a:ext cx="3000372" cy="3714776"/>
          </a:xfrm>
          <a:prstGeom prst="ellipse">
            <a:avLst/>
          </a:prstGeom>
        </p:spPr>
      </p:pic>
      <p:pic>
        <p:nvPicPr>
          <p:cNvPr id="7" name="Содержимое 4" descr="PA140178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86380" y="3357538"/>
            <a:ext cx="3500462" cy="3500462"/>
          </a:xfrm>
          <a:prstGeom prst="ellipse">
            <a:avLst/>
          </a:prstGeom>
        </p:spPr>
      </p:pic>
      <p:pic>
        <p:nvPicPr>
          <p:cNvPr id="8" name="Содержимое 4" descr="PA140178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5271599" y="-270972"/>
            <a:ext cx="3143272" cy="3685215"/>
          </a:xfrm>
          <a:prstGeom prst="ellipse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http://easyen.ru/load/shablony_prezentacij/vremena_goda/shablon_prezentacii_osen/523-1-0-20253</a:t>
            </a:r>
            <a:endParaRPr lang="ru-RU" u="sng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Ссылка на фон титульного листа: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686800" cy="264320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Назначение: </a:t>
            </a:r>
            <a:r>
              <a:rPr lang="ru-RU" sz="2000" dirty="0" smtClean="0">
                <a:solidFill>
                  <a:schemeClr val="tx1"/>
                </a:solidFill>
              </a:rPr>
              <a:t>данный мастер класс пригодится как педагогам так и родителям. Он рассчитан на детей старшего дошкольного возраста,                                                                                       учащихся начальных классов. Панно прекрасно впишется                                                                             в любой интерьер.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Цель:  </a:t>
            </a:r>
            <a:r>
              <a:rPr lang="ru-RU" sz="2000" dirty="0" smtClean="0">
                <a:solidFill>
                  <a:schemeClr val="tx1"/>
                </a:solidFill>
              </a:rPr>
              <a:t>развитие творческого воображения, фантазии.                                                                 Развитие мелкой моторики.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PB1102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16" y="2571744"/>
            <a:ext cx="1857388" cy="405248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u="sng" dirty="0" smtClean="0">
                <a:solidFill>
                  <a:schemeClr val="tx1"/>
                </a:solidFill>
              </a:rPr>
              <a:t>Нам понадобится</a:t>
            </a:r>
            <a:r>
              <a:rPr lang="ru-RU" sz="2800" dirty="0" smtClean="0">
                <a:solidFill>
                  <a:schemeClr val="tx1"/>
                </a:solidFill>
              </a:rPr>
              <a:t>: соленое тесто, шаблоны листочков, краски, кисточки, стека, скалка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285720" y="1752600"/>
            <a:ext cx="2857520" cy="4343400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FFFF00"/>
                </a:solidFill>
              </a:rPr>
              <a:t>Рецепт соленого теста:</a:t>
            </a:r>
          </a:p>
          <a:p>
            <a:r>
              <a:rPr lang="ru-RU" dirty="0" smtClean="0"/>
              <a:t>1 часть муки,1 часть соли (соль обязательно мелкая), клей ПВА – 1-1,5 столовые ложки, вода.</a:t>
            </a:r>
          </a:p>
          <a:p>
            <a:r>
              <a:rPr lang="ru-RU" dirty="0" smtClean="0"/>
              <a:t>Замешиваем крутое тесто, такое чтобы не липло к рукам, но было  пластичным. </a:t>
            </a:r>
          </a:p>
          <a:p>
            <a:endParaRPr lang="ru-RU" b="1" i="1" u="sng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PA1401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857364"/>
            <a:ext cx="5429288" cy="40719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tx1"/>
                </a:solidFill>
              </a:rPr>
              <a:t>Ход работы</a:t>
            </a:r>
            <a:r>
              <a:rPr lang="ru-RU" sz="2800" dirty="0" smtClean="0">
                <a:solidFill>
                  <a:schemeClr val="tx1"/>
                </a:solidFill>
              </a:rPr>
              <a:t>: в миску насыпаем муку, соль, добавляем воду и клей ПВА.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A1401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962411" cy="2971808"/>
          </a:xfrm>
        </p:spPr>
      </p:pic>
      <p:pic>
        <p:nvPicPr>
          <p:cNvPr id="2050" name="Picture 2" descr="C:\Users\Татьяна\Desktop\катя мк\PA140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09561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Замешиваем тесто.</a:t>
            </a:r>
            <a:endParaRPr lang="ru-RU" sz="2800" dirty="0"/>
          </a:p>
        </p:txBody>
      </p:sp>
      <p:pic>
        <p:nvPicPr>
          <p:cNvPr id="5" name="Содержимое 4" descr="PA1401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6477013" cy="48577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Раскатываем тесто толщиной 0,6 – 0,8 мм. Наложив шаблон, аккуратно вырезаем листок стекой.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A14017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Прорисовываем прожилки на листочке.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A1401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000240"/>
            <a:ext cx="5994400" cy="4495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Обратным концом кисточки делаем отверстия для того, чтобы вставить бечевку.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A14018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Высушиваем наши листики в духовке. Они получились уже по- осеннему нарядными. Но все же мы их раскрасим!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PB1102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785926"/>
            <a:ext cx="6215106" cy="466133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136</TotalTime>
  <Words>230</Words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Мастер-класс:                                           Панно «Осенние листья» (тестопластика)</vt:lpstr>
      <vt:lpstr>Назначение: данный мастер класс пригодится как педагогам так и родителям. Он рассчитан на детей старшего дошкольного возраста,                                                                                       учащихся начальных классов. Панно прекрасно впишется                                                                             в любой интерьер.  Цель:  развитие творческого воображения, фантазии.                                                                 Развитие мелкой моторики. </vt:lpstr>
      <vt:lpstr>Нам понадобится: соленое тесто, шаблоны листочков, краски, кисточки, стека, скалка</vt:lpstr>
      <vt:lpstr>Ход работы: в миску насыпаем муку, соль, добавляем воду и клей ПВА. </vt:lpstr>
      <vt:lpstr>Замешиваем тесто.</vt:lpstr>
      <vt:lpstr>Раскатываем тесто толщиной 0,6 – 0,8 мм. Наложив шаблон, аккуратно вырезаем листок стекой.</vt:lpstr>
      <vt:lpstr>Прорисовываем прожилки на листочке.</vt:lpstr>
      <vt:lpstr>Обратным концом кисточки делаем отверстия для того, чтобы вставить бечевку.</vt:lpstr>
      <vt:lpstr>Высушиваем наши листики в духовке. Они получились уже по- осеннему нарядными. Но все же мы их раскрасим!</vt:lpstr>
      <vt:lpstr>Для окрашивания листочков я выбрала «осенние» цвета: желтый, оранжевый, красный и немножко зеленого. </vt:lpstr>
      <vt:lpstr>Уже подсохшие после окрашивания листья подвешиваем на веревочку. Наше панно готово! </vt:lpstr>
      <vt:lpstr>Слайд 12</vt:lpstr>
      <vt:lpstr>Шаблоны листочков</vt:lpstr>
      <vt:lpstr>Слайд 14</vt:lpstr>
      <vt:lpstr>Спасибо за внимание!</vt:lpstr>
      <vt:lpstr>Ссылка на фон титульного листа: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18</cp:revision>
  <dcterms:created xsi:type="dcterms:W3CDTF">2016-11-12T16:42:01Z</dcterms:created>
  <dcterms:modified xsi:type="dcterms:W3CDTF">2016-11-12T19:31:55Z</dcterms:modified>
</cp:coreProperties>
</file>