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1" r:id="rId3"/>
    <p:sldId id="272" r:id="rId4"/>
    <p:sldId id="273" r:id="rId5"/>
    <p:sldId id="274" r:id="rId6"/>
    <p:sldId id="259" r:id="rId7"/>
    <p:sldId id="256" r:id="rId8"/>
    <p:sldId id="257" r:id="rId9"/>
    <p:sldId id="260" r:id="rId10"/>
    <p:sldId id="258" r:id="rId11"/>
    <p:sldId id="261" r:id="rId12"/>
    <p:sldId id="262" r:id="rId13"/>
    <p:sldId id="263" r:id="rId14"/>
    <p:sldId id="265" r:id="rId15"/>
    <p:sldId id="264" r:id="rId16"/>
    <p:sldId id="269" r:id="rId17"/>
    <p:sldId id="270" r:id="rId18"/>
    <p:sldId id="268" r:id="rId19"/>
    <p:sldId id="266" r:id="rId20"/>
    <p:sldId id="267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gif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fotohomka.ru/108518-dub-osenju-kartinki-2-download.html" TargetMode="External"/><Relationship Id="rId13" Type="http://schemas.openxmlformats.org/officeDocument/2006/relationships/hyperlink" Target="http://www.sad-24.ru/files/tovar/5_1322220883.jpg" TargetMode="External"/><Relationship Id="rId3" Type="http://schemas.openxmlformats.org/officeDocument/2006/relationships/hyperlink" Target="http://s1.1zoom.ru/big0/44/393729-svetik.jpg" TargetMode="External"/><Relationship Id="rId7" Type="http://schemas.openxmlformats.org/officeDocument/2006/relationships/hyperlink" Target="http://pedakademy.ru/?page_id=2621" TargetMode="External"/><Relationship Id="rId12" Type="http://schemas.openxmlformats.org/officeDocument/2006/relationships/hyperlink" Target="http://img1.liveinternet.ru/images/attach/c/5/88/3/88003347_large_6cc136694bf4116bc02c3f3e902d99c5.jpg" TargetMode="External"/><Relationship Id="rId17" Type="http://schemas.openxmlformats.org/officeDocument/2006/relationships/hyperlink" Target="http://img0.liveinternet.ru/images/attach/c/5/87/236/87236294_large_smeshannyj_les_foto_18.jpg" TargetMode="External"/><Relationship Id="rId2" Type="http://schemas.openxmlformats.org/officeDocument/2006/relationships/hyperlink" Target="http://ped-kopilka.ru/blogs/pavlova-tatjana/stihi-dlja-detei-o-osenih-derevjah.html" TargetMode="External"/><Relationship Id="rId16" Type="http://schemas.openxmlformats.org/officeDocument/2006/relationships/hyperlink" Target="http://sib-style.com/wp-content/uploads/2012/07/kedr_shishki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g-fotki.yandex.ru/get/6814/16969765.247/0_92899_fe024dab_orig.png" TargetMode="External"/><Relationship Id="rId11" Type="http://schemas.openxmlformats.org/officeDocument/2006/relationships/hyperlink" Target="http://www.shunk.ru/newvision/767/" TargetMode="External"/><Relationship Id="rId5" Type="http://schemas.openxmlformats.org/officeDocument/2006/relationships/hyperlink" Target="http://evgenykozionov.com/wp-content/uploads/2013/09/Red-Autumn-Leaves-Photography-HD-Wallpapers-for-Beckground-5.jpg" TargetMode="External"/><Relationship Id="rId15" Type="http://schemas.openxmlformats.org/officeDocument/2006/relationships/hyperlink" Target="http://www.priroda40a.narod.ru/salicace/pop_ris2.htm" TargetMode="External"/><Relationship Id="rId10" Type="http://schemas.openxmlformats.org/officeDocument/2006/relationships/hyperlink" Target="http://www.fotki.ykt.ru/albums/userpics/10238/42_d7k_3973.jpg" TargetMode="External"/><Relationship Id="rId4" Type="http://schemas.openxmlformats.org/officeDocument/2006/relationships/hyperlink" Target="http://www.creative.su/sites/creative.su/data/XmUserFiles/userfiles/user9112/osen_zolotaja.jpg" TargetMode="External"/><Relationship Id="rId9" Type="http://schemas.openxmlformats.org/officeDocument/2006/relationships/hyperlink" Target="http://www.parkfoto.ru/wp-content/uploads/2011/10/dubovaya-vetka-DSC_0419.jpg" TargetMode="External"/><Relationship Id="rId14" Type="http://schemas.openxmlformats.org/officeDocument/2006/relationships/hyperlink" Target="http://www.sadovniki.info/wp-content/uploads/2014/05/0905-43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элизочка\Рабочий стол\осень\155308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6096000" cy="434975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71600" y="1981200"/>
            <a:ext cx="7543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Международный конкурс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педагогического мастерства 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«Осень золотая»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Презентация:   Деревья осенью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Автор: Макаренко Элла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Тагизовна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Воспитатель  МБДОУ «Золотая рыбка»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г.Ноябрьск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876800" y="274638"/>
            <a:ext cx="38100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осина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 descr="C:\Documents and Settings\элизочка\Рабочий стол\осень\pop_ris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4572000" cy="6553200"/>
          </a:xfrm>
          <a:prstGeom prst="rect">
            <a:avLst/>
          </a:prstGeom>
          <a:noFill/>
        </p:spPr>
      </p:pic>
      <p:pic>
        <p:nvPicPr>
          <p:cNvPr id="4102" name="Picture 6" descr="C:\Documents and Settings\элизочка\Рабочий стол\осень\normal_42_d7k_397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905000"/>
            <a:ext cx="4306491" cy="3674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958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лиственница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Documents and Settings\элизочка\Рабочий стол\осень\5_132222088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2057400"/>
            <a:ext cx="4800600" cy="4648200"/>
          </a:xfrm>
          <a:prstGeom prst="rect">
            <a:avLst/>
          </a:prstGeom>
          <a:noFill/>
        </p:spPr>
      </p:pic>
      <p:pic>
        <p:nvPicPr>
          <p:cNvPr id="6147" name="Picture 3" descr="C:\Documents and Settings\элизочка\Рабочий стол\осень\107.10.12_08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53000" y="228600"/>
            <a:ext cx="4038600" cy="6457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38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элизочка\Рабочий стол\осень\sosna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52400"/>
            <a:ext cx="4418686" cy="6400800"/>
          </a:xfrm>
          <a:prstGeom prst="rect">
            <a:avLst/>
          </a:prstGeom>
          <a:noFill/>
        </p:spPr>
      </p:pic>
      <p:pic>
        <p:nvPicPr>
          <p:cNvPr id="7171" name="Picture 3" descr="C:\Documents and Settings\элизочка\Рабочий стол\осень\kedr_shishk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" y="1828800"/>
            <a:ext cx="4423832" cy="4190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Осенний лес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элизочка\Рабочий стол\осень\87236294_smeshannyj_les_foto_1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685800"/>
            <a:ext cx="8686800" cy="59830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Documents and Settings\элизочка\Рабочий стол\осень\Red-Autumn-Leaves-Photography-HD-Wallpapers-for-Beckground-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123824"/>
            <a:ext cx="8686800" cy="6505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Расставь  по  порядку  осенние деревья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элизочка\Рабочий стол\осень\0_a41aa_f5d6d102_S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00800" y="2133600"/>
            <a:ext cx="2610105" cy="4495799"/>
          </a:xfrm>
          <a:prstGeom prst="rect">
            <a:avLst/>
          </a:prstGeom>
          <a:noFill/>
        </p:spPr>
      </p:pic>
      <p:pic>
        <p:nvPicPr>
          <p:cNvPr id="1027" name="Picture 3" descr="C:\Documents and Settings\элизочка\Рабочий стол\осень\imgpreview (2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76601" y="2133600"/>
            <a:ext cx="2971799" cy="4572000"/>
          </a:xfrm>
          <a:prstGeom prst="rect">
            <a:avLst/>
          </a:prstGeom>
          <a:noFill/>
        </p:spPr>
      </p:pic>
      <p:pic>
        <p:nvPicPr>
          <p:cNvPr id="1028" name="Picture 4" descr="C:\Documents and Settings\элизочка\Рабочий стол\осень\0_92899_fe024dab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1" y="1981200"/>
            <a:ext cx="3124200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Дерево – клён, лист - …….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C:\Documents and Settings\элизочка\Рабочий стол\осень\klen_osenniy_list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219200"/>
            <a:ext cx="4495800" cy="5410200"/>
          </a:xfrm>
          <a:prstGeom prst="rect">
            <a:avLst/>
          </a:prstGeom>
          <a:noFill/>
        </p:spPr>
      </p:pic>
      <p:pic>
        <p:nvPicPr>
          <p:cNvPr id="4098" name="Picture 2" descr="C:\Documents and Settings\элизочка\Рабочий стол\осень\Kak_narisovat_derevo_klen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9200"/>
            <a:ext cx="4648200" cy="541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Дерево – дуб, лист - </a:t>
            </a:r>
            <a:r>
              <a:rPr lang="ru-RU" dirty="0" smtClean="0"/>
              <a:t>………</a:t>
            </a:r>
            <a:endParaRPr lang="ru-RU" dirty="0"/>
          </a:p>
        </p:txBody>
      </p:sp>
      <p:pic>
        <p:nvPicPr>
          <p:cNvPr id="5" name="Picture 7" descr="C:\Documents and Settings\элизочка\Рабочий стол\осень\list5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76800" y="1600200"/>
            <a:ext cx="4114800" cy="4953000"/>
          </a:xfrm>
          <a:prstGeom prst="rect">
            <a:avLst/>
          </a:prstGeom>
          <a:noFill/>
        </p:spPr>
      </p:pic>
      <p:pic>
        <p:nvPicPr>
          <p:cNvPr id="6146" name="Picture 2" descr="C:\Documents and Settings\элизочка\Рабочий стол\осень\RDnYvAo2kb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0115" y="1447800"/>
            <a:ext cx="4760485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Дерево – осина, лист </a:t>
            </a:r>
            <a:r>
              <a:rPr lang="ru-RU" dirty="0" smtClean="0"/>
              <a:t>- …….</a:t>
            </a:r>
            <a:endParaRPr lang="ru-RU" dirty="0"/>
          </a:p>
        </p:txBody>
      </p:sp>
      <p:pic>
        <p:nvPicPr>
          <p:cNvPr id="5122" name="Picture 2" descr="C:\Documents and Settings\элизочка\Рабочий стол\осень\FDTQAlwX95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1447800"/>
            <a:ext cx="4800600" cy="5105400"/>
          </a:xfrm>
          <a:prstGeom prst="rect">
            <a:avLst/>
          </a:prstGeom>
          <a:noFill/>
        </p:spPr>
      </p:pic>
      <p:pic>
        <p:nvPicPr>
          <p:cNvPr id="5123" name="Picture 3" descr="C:\Documents and Settings\элизочка\Рабочий стол\осень\5_46_54610_141105926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181600" y="1295400"/>
            <a:ext cx="3810000" cy="556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381000"/>
            <a:ext cx="2819400" cy="28956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какого дерева листок 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Documents and Settings\элизочка\Рабочий стол\осень\78172483_large_mapleleaf_0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86400" y="2667000"/>
            <a:ext cx="3657600" cy="4191000"/>
          </a:xfrm>
          <a:prstGeom prst="rect">
            <a:avLst/>
          </a:prstGeom>
          <a:noFill/>
        </p:spPr>
      </p:pic>
      <p:pic>
        <p:nvPicPr>
          <p:cNvPr id="2052" name="Picture 4" descr="C:\Documents and Settings\элизочка\Рабочий стол\осень\klen_osenniy_list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076135" cy="3124199"/>
          </a:xfrm>
          <a:prstGeom prst="rect">
            <a:avLst/>
          </a:prstGeom>
          <a:noFill/>
        </p:spPr>
      </p:pic>
      <p:pic>
        <p:nvPicPr>
          <p:cNvPr id="2054" name="Picture 6" descr="C:\Documents and Settings\элизочка\Рабочий стол\осень\bereza_osenniy_lis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3124200"/>
            <a:ext cx="4419600" cy="3733800"/>
          </a:xfrm>
          <a:prstGeom prst="rect">
            <a:avLst/>
          </a:prstGeom>
          <a:noFill/>
        </p:spPr>
      </p:pic>
      <p:pic>
        <p:nvPicPr>
          <p:cNvPr id="2055" name="Picture 7" descr="C:\Documents and Settings\элизочка\Рабочий стол\осень\list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6400" y="1"/>
            <a:ext cx="3657600" cy="26919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148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Его весной и летом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Мы видели одетым,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 осенью с бедняжки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Сорвали все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рубашки.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элизочка\Рабочий стол\осень\269674319_w640_h640_cid2383095_pid188445663-0fc94788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91000" y="304800"/>
            <a:ext cx="4724400" cy="624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0" y="274638"/>
            <a:ext cx="2438400" cy="277336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Найди осеннее дерево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элизочка\Рабочий стол\осень\0_e8ec5_ce72d794_L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3124200"/>
            <a:ext cx="3440111" cy="3561191"/>
          </a:xfrm>
          <a:prstGeom prst="rect">
            <a:avLst/>
          </a:prstGeom>
          <a:noFill/>
        </p:spPr>
      </p:pic>
      <p:pic>
        <p:nvPicPr>
          <p:cNvPr id="3075" name="Picture 3" descr="C:\Documents and Settings\элизочка\Рабочий стол\осень\108719214_zima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81400" y="3200400"/>
            <a:ext cx="2837691" cy="3352804"/>
          </a:xfrm>
          <a:prstGeom prst="rect">
            <a:avLst/>
          </a:prstGeom>
          <a:noFill/>
        </p:spPr>
      </p:pic>
      <p:pic>
        <p:nvPicPr>
          <p:cNvPr id="3076" name="Picture 4" descr="C:\Documents and Settings\элизочка\Рабочий стол\осень\1330461318_spring-tree-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0"/>
            <a:ext cx="3200400" cy="3200400"/>
          </a:xfrm>
          <a:prstGeom prst="rect">
            <a:avLst/>
          </a:prstGeom>
          <a:noFill/>
        </p:spPr>
      </p:pic>
      <p:pic>
        <p:nvPicPr>
          <p:cNvPr id="3077" name="Picture 5" descr="C:\Documents and Settings\элизочка\Рабочий стол\осень\derevo_letom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" y="0"/>
            <a:ext cx="3405007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906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Использованные интернет- ресурсы: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" y="1200328"/>
            <a:ext cx="8153400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http://ped-kopilka.ru/blogs/pavlova-tatjana/stihi-dlja-detei-o-osenih-derevjah.html</a:t>
            </a: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http://s1.1zoom.ru/big0/44/393729-svetik.jpg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en-US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://</a:t>
            </a:r>
            <a:r>
              <a:rPr lang="en-US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www.creative.su/sites/creative.su/data/XmUserFiles/userfiles/user9112/osen_zolotaja.jpg</a:t>
            </a: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http</a:t>
            </a:r>
            <a:r>
              <a:rPr lang="en-US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://</a:t>
            </a:r>
            <a:r>
              <a:rPr lang="en-US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evgenykozionov.com/wp-content/uploads/2013/09/Red-Autumn-Leaves-Photography-HD-Wallpapers-for-Beckground-5.jpg</a:t>
            </a: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ru-RU" sz="1200" u="sng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://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img-fotki.yandex.ru/get/6814/16969765.247/0_92899_fe024dab_orig.png</a:t>
            </a:r>
            <a:endParaRPr lang="ru-RU" sz="1200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7"/>
              </a:rPr>
              <a:t> 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7"/>
              </a:rPr>
              <a:t>montessoriself.ru/wp-content/uploads/2014/11/STROENIE-DEREVA-1.jpg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8"/>
              </a:rPr>
              <a:t>fotohomka.ru/108518-dub-osenju-kartinki-2-download.html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9"/>
              </a:rPr>
              <a:t>www.parkfoto.ru/wp-content/uploads/2011/10/dubovaya-vetka-DSC_0419.jpg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0"/>
              </a:rPr>
              <a:t>www.fotki.ykt.ru/albums/userpics/10238/42_d7k_3973.jpg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://www.shunk.ru/newvision/767/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2"/>
              </a:rPr>
              <a:t>img1.liveinternet.ru/images/attach/c/5/88/3/88003347_large_6cc136694bf4116bc02c3f3e902d99c5.jpg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3"/>
              </a:rPr>
              <a:t>www.sad-24.ru/files/tovar/5_1322220883.jpg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4"/>
              </a:rPr>
              <a:t>www.sadovniki.info/wp-content/uploads/2014/05/0905-43.jpg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://www.priroda40a.narod.ru/salicace/pop_ris2.htm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6"/>
              </a:rPr>
              <a:t>sib-style.com/wp-content/uploads/2012/07/kedr_shishki.jpg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7"/>
              </a:rPr>
              <a:t>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7"/>
              </a:rPr>
              <a:t>img0.liveinternet.ru/images/attach/c/5/87/236/87236294_large_smeshannyj_les_foto_18.jpg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/>
          </a:p>
          <a:p>
            <a:endParaRPr lang="ru-RU" sz="1100" dirty="0" smtClean="0"/>
          </a:p>
          <a:p>
            <a:r>
              <a:rPr lang="ru-RU" sz="1100" dirty="0" smtClean="0"/>
              <a:t>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элизочка\Рабочий стол\осень\STROENIE-DEREVA-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152400"/>
            <a:ext cx="7848600" cy="655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Деревья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Лиственные                Хвойные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элизочка\Рабочий стол\осень\0905-4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38750" y="1447800"/>
            <a:ext cx="3752850" cy="5257800"/>
          </a:xfrm>
          <a:prstGeom prst="rect">
            <a:avLst/>
          </a:prstGeom>
          <a:noFill/>
        </p:spPr>
      </p:pic>
      <p:pic>
        <p:nvPicPr>
          <p:cNvPr id="3075" name="Picture 3" descr="C:\Documents and Settings\элизочка\Рабочий стол\осень\0_17ef9_84ef3c49_XL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8600" y="1447800"/>
            <a:ext cx="4953000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14800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i="1" dirty="0" smtClean="0"/>
              <a:t>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Листья солнцем наливались, листья солнцем пропитались,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Налились, отяжелели, закружились, полетели.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Зашуршали по кустам, поскакали по сучкам.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Ветер золотом кружит, золотым дождём шумит.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элизочка\Рабочий стол\осень\9831417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67200" y="304800"/>
            <a:ext cx="4876800" cy="624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берёза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элизочка\Рабочий стол\осень\osen_bereza_zheltyy_prev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5000" y="1524000"/>
            <a:ext cx="3282080" cy="2438400"/>
          </a:xfrm>
          <a:prstGeom prst="rect">
            <a:avLst/>
          </a:prstGeom>
          <a:noFill/>
        </p:spPr>
      </p:pic>
      <p:pic>
        <p:nvPicPr>
          <p:cNvPr id="1027" name="Picture 3" descr="C:\Documents and Settings\элизочка\Рабочий стол\осень\393729-svetik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" y="152400"/>
            <a:ext cx="5562600" cy="655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клен              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клён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C:\Documents and Settings\элизочка\Рабочий стол\осень\listya_zheltye_osen_klen_cveta_buket_prev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3276600"/>
            <a:ext cx="4864158" cy="3352800"/>
          </a:xfrm>
          <a:prstGeom prst="rect">
            <a:avLst/>
          </a:prstGeom>
          <a:noFill/>
        </p:spPr>
      </p:pic>
      <p:pic>
        <p:nvPicPr>
          <p:cNvPr id="2053" name="Picture 5" descr="C:\Documents and Settings\элизочка\Рабочий стол\осень\588408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28600"/>
            <a:ext cx="4762500" cy="3048000"/>
          </a:xfrm>
          <a:prstGeom prst="rect">
            <a:avLst/>
          </a:prstGeom>
          <a:noFill/>
        </p:spPr>
      </p:pic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381000" y="1600200"/>
            <a:ext cx="4114800" cy="4648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4" name="Picture 6" descr="C:\Documents and Settings\элизочка\Рабочий стол\осень\1000151_0108_1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1447800"/>
            <a:ext cx="4038600" cy="518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дуб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элизочка\Рабочий стол\осень\micro_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4267200" cy="3352800"/>
          </a:xfrm>
          <a:prstGeom prst="rect">
            <a:avLst/>
          </a:prstGeom>
          <a:noFill/>
        </p:spPr>
      </p:pic>
      <p:pic>
        <p:nvPicPr>
          <p:cNvPr id="3077" name="Picture 5" descr="C:\Documents and Settings\элизочка\Рабочий стол\осень\mini_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" y="3429000"/>
            <a:ext cx="4343400" cy="3276600"/>
          </a:xfrm>
          <a:prstGeom prst="rect">
            <a:avLst/>
          </a:prstGeom>
          <a:noFill/>
        </p:spPr>
      </p:pic>
      <p:pic>
        <p:nvPicPr>
          <p:cNvPr id="3078" name="Picture 6" descr="C:\Documents and Settings\элизочка\Рабочий стол\осень\dubovaya-vetka-DSC_0419-950x6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7200" y="1752600"/>
            <a:ext cx="4724399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38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рябина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Documents and Settings\элизочка\Рабочий стол\осень\3275691-b74e326ce82ff7e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95801" y="152400"/>
            <a:ext cx="4495800" cy="3352800"/>
          </a:xfrm>
          <a:prstGeom prst="rect">
            <a:avLst/>
          </a:prstGeom>
          <a:noFill/>
        </p:spPr>
      </p:pic>
      <p:pic>
        <p:nvPicPr>
          <p:cNvPr id="5124" name="Picture 4" descr="C:\Documents and Settings\элизочка\Рабочий стол\осень\osen_zolotaja_35070_p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95800" y="3505200"/>
            <a:ext cx="4495800" cy="3200400"/>
          </a:xfrm>
          <a:prstGeom prst="rect">
            <a:avLst/>
          </a:prstGeom>
          <a:noFill/>
        </p:spPr>
      </p:pic>
      <p:pic>
        <p:nvPicPr>
          <p:cNvPr id="9" name="Picture 4" descr="C:\Documents and Settings\элизочка\Рабочий стол\осень\91287718_26262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1752600"/>
            <a:ext cx="44196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84</Words>
  <PresentationFormat>Экран (4:3)</PresentationFormat>
  <Paragraphs>57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Office Theme</vt:lpstr>
      <vt:lpstr>Слайд 1</vt:lpstr>
      <vt:lpstr>Слайд 2</vt:lpstr>
      <vt:lpstr>Слайд 3</vt:lpstr>
      <vt:lpstr>Деревья Лиственные                Хвойные</vt:lpstr>
      <vt:lpstr>Слайд 5</vt:lpstr>
      <vt:lpstr>                                   берёза</vt:lpstr>
      <vt:lpstr>       клен                  клён</vt:lpstr>
      <vt:lpstr>                    дуб</vt:lpstr>
      <vt:lpstr>рябина</vt:lpstr>
      <vt:lpstr>осина</vt:lpstr>
      <vt:lpstr>лиственница</vt:lpstr>
      <vt:lpstr>сосна</vt:lpstr>
      <vt:lpstr>Осенний лес</vt:lpstr>
      <vt:lpstr>Слайд 14</vt:lpstr>
      <vt:lpstr>Расставь  по  порядку  осенние деревья</vt:lpstr>
      <vt:lpstr>Дерево – клён, лист - …….</vt:lpstr>
      <vt:lpstr>Дерево – дуб, лист - ………</vt:lpstr>
      <vt:lpstr>Дерево – осина, лист - …….</vt:lpstr>
      <vt:lpstr>С какого дерева листок ?</vt:lpstr>
      <vt:lpstr>Найди осеннее дерево</vt:lpstr>
      <vt:lpstr>Использованные интернет-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Берёза</dc:title>
  <cp:lastModifiedBy>элизочка</cp:lastModifiedBy>
  <cp:revision>58</cp:revision>
  <dcterms:modified xsi:type="dcterms:W3CDTF">2016-11-19T18:19:16Z</dcterms:modified>
</cp:coreProperties>
</file>