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9" r:id="rId3"/>
    <p:sldId id="257" r:id="rId4"/>
    <p:sldId id="258" r:id="rId5"/>
    <p:sldId id="271" r:id="rId6"/>
    <p:sldId id="272" r:id="rId7"/>
    <p:sldId id="262" r:id="rId8"/>
    <p:sldId id="282" r:id="rId9"/>
    <p:sldId id="277" r:id="rId10"/>
    <p:sldId id="263" r:id="rId11"/>
    <p:sldId id="264" r:id="rId12"/>
    <p:sldId id="278" r:id="rId13"/>
    <p:sldId id="28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E3D0D-256A-4507-AED8-676E95D9B689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8000-F61C-4239-BC5B-C9FC17C88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3696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E3D0D-256A-4507-AED8-676E95D9B689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8000-F61C-4239-BC5B-C9FC17C88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2247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E3D0D-256A-4507-AED8-676E95D9B689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8000-F61C-4239-BC5B-C9FC17C88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0270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E3D0D-256A-4507-AED8-676E95D9B689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8000-F61C-4239-BC5B-C9FC17C88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5915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E3D0D-256A-4507-AED8-676E95D9B689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8000-F61C-4239-BC5B-C9FC17C88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109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E3D0D-256A-4507-AED8-676E95D9B689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8000-F61C-4239-BC5B-C9FC17C88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7544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E3D0D-256A-4507-AED8-676E95D9B689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8000-F61C-4239-BC5B-C9FC17C88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4187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E3D0D-256A-4507-AED8-676E95D9B689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8000-F61C-4239-BC5B-C9FC17C88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496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E3D0D-256A-4507-AED8-676E95D9B689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8000-F61C-4239-BC5B-C9FC17C88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5382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E3D0D-256A-4507-AED8-676E95D9B689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8000-F61C-4239-BC5B-C9FC17C88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826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E3D0D-256A-4507-AED8-676E95D9B689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08000-F61C-4239-BC5B-C9FC17C88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4979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E3D0D-256A-4507-AED8-676E95D9B689}" type="datetimeFigureOut">
              <a:rPr lang="ru-RU" smtClean="0"/>
              <a:pPr/>
              <a:t>20.11.2016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08000-F61C-4239-BC5B-C9FC17C88F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8201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planetadetstva.net/wp-content/uploads/2014/02/konspekt-itogovogo-logopedicheskogo-zanyatiya-pticy-osenyu-s-pervoklassnikami-imeyushhimi-obshhee-nedorazvitie-rechi.jpg" TargetMode="External"/><Relationship Id="rId3" Type="http://schemas.openxmlformats.org/officeDocument/2006/relationships/hyperlink" Target="http://smotret-mir.ru/wp-content/uploads/2011/12/%D0%9F%D1%82%D0%B8%D1%86%D1%8B-%D1%82%D0%B0%D0%B9%D0%B3%D0%B8.jpg" TargetMode="External"/><Relationship Id="rId7" Type="http://schemas.openxmlformats.org/officeDocument/2006/relationships/hyperlink" Target="http://img-fotki.yandex.ru/get/9323/161515092.67/0_b6665_f1547c25_orig" TargetMode="External"/><Relationship Id="rId2" Type="http://schemas.openxmlformats.org/officeDocument/2006/relationships/hyperlink" Target="http://900igr.net/datai/priroda/3-Osennie-zarisovki.files/0023-050-Ptitsy-gotovjatsja-k-zim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ernatidruzi.org.ua/pictures/kollis/holovna_m.jpg" TargetMode="External"/><Relationship Id="rId5" Type="http://schemas.openxmlformats.org/officeDocument/2006/relationships/hyperlink" Target="http://fermagid.ru/images/utki/samka-utki-kryakvy-s-utyatami.jpg" TargetMode="External"/><Relationship Id="rId4" Type="http://schemas.openxmlformats.org/officeDocument/2006/relationships/hyperlink" Target="http://cdn01.ru/files/users/images/8b/70/8b70e4634dc52c91b75f6cb1c5dad71a.jpg" TargetMode="External"/><Relationship Id="rId9" Type="http://schemas.openxmlformats.org/officeDocument/2006/relationships/hyperlink" Target="http://boombob.ru/img/picture/Jul/03/78813b24074725be51d49bbebb3a8a8f/4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2071678"/>
            <a:ext cx="5483606" cy="271464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</a:t>
            </a:r>
            <a:b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«Осенние заботы птиц»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1670" y="4929198"/>
            <a:ext cx="6676794" cy="150019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ru-RU" sz="3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Ковалык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Аурика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Яковлевна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МБДОУ «Золотая рыбка»</a:t>
            </a:r>
          </a:p>
          <a:p>
            <a:pPr marL="0" indent="0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г.Ноябрьск, ЯНАО</a:t>
            </a: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500042"/>
            <a:ext cx="67151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Международный конкурс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педагогического мастерства 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«Осень золотая»</a:t>
            </a:r>
          </a:p>
        </p:txBody>
      </p:sp>
      <p:pic>
        <p:nvPicPr>
          <p:cNvPr id="2050" name="Picture 2" descr="C:\Documents and Settings\элизочка\Рабочий стол\130506228_0__34_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71536" y="1357298"/>
            <a:ext cx="5072098" cy="5143536"/>
          </a:xfrm>
          <a:prstGeom prst="rect">
            <a:avLst/>
          </a:prstGeom>
          <a:noFill/>
        </p:spPr>
      </p:pic>
      <p:pic>
        <p:nvPicPr>
          <p:cNvPr id="6" name="Picture 2" descr="C:\Documents and Settings\элизочка\Рабочий стол\осень\155308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52400"/>
            <a:ext cx="4419600" cy="22050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0272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летят птицы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Журавли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летят клином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book\Desktop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4071942"/>
            <a:ext cx="4064575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" name="Picture 3" descr="C:\Users\book\Desktop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857232"/>
            <a:ext cx="4067643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" name="Picture 4" descr="C:\Users\book\Desktop\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2" y="2214554"/>
            <a:ext cx="4429156" cy="37238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379124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274638"/>
            <a:ext cx="3328982" cy="193991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Цапли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гуси летят шеренгой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5123" name="Picture 3" descr="C:\Users\book\Desktop\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3286124"/>
            <a:ext cx="4357718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" name="Picture 5" descr="C:\Users\book\Desktop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6570" y="3286124"/>
            <a:ext cx="4233147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8" name="Picture 6" descr="C:\Users\book\Desktop\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4696240" cy="28180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334967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C:\Users\book\Desktop\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142852"/>
            <a:ext cx="4786346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7" name="Picture 2" descr="C:\Users\book\Desktop\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74" y="3071810"/>
            <a:ext cx="6286544" cy="3571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8752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5725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Использованные интернет- ресурсы: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900igr.net/datai/priroda/3-Osennie-zarisovki.files/0023-050-Ptitsy-gotovjatsja-k-zime.jpg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http://smotret-mir.ru/wp-content/uploads/2011/12/%D0%9F%D1%82%D0%B8%D1%86%D1%8B-%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D1%82%D0%B0%D0%B9%D0%B3%D0%B8.jpg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cdn01.ru/files/users/images/8b/70/8b70e4634dc52c91b75f6cb1c5dad71a.jpg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5"/>
              </a:rPr>
              <a:t>fermagid.ru/images/utki/samka-utki-kryakvy-s-utyatami.jpg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pernatidruzi.org.ua/pictures/kollis/holovna_m.jpg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img-fotki.yandex.ru/get/9323/161515092.67/0_b6665_f1547c25_orig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planetadetstva.net/wp-content/uploads/2014/02/konspekt-itogovogo-logopedicheskogo-zanyatiya-pticy-osenyu-s-pervoklassnikami-imeyushhimi-obshhee-nedorazvitie-rechi.jpg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9"/>
              </a:rPr>
              <a:t>boombob.ru/img/picture/Jul/03/78813b24074725be51d49bbebb3a8a8f/4.jpg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птиц.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Тело птиц покрыто перьями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 descr="C:\Users\book\Desktop\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1310274"/>
            <a:ext cx="8572560" cy="54048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34651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628" y="285729"/>
            <a:ext cx="3686172" cy="314327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Осенью </a:t>
            </a:r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 меньше становится корма. Исчезают насекомые, травянистые растения увядают. Зимой многие птицы совсем не смогли бы находить себе корм. В конце лета и осенью они улетают в тёплые края.</a:t>
            </a:r>
          </a:p>
          <a:p>
            <a:endParaRPr lang="ru-RU" sz="3400" dirty="0"/>
          </a:p>
        </p:txBody>
      </p:sp>
      <p:pic>
        <p:nvPicPr>
          <p:cNvPr id="1026" name="Picture 2" descr="C:\Documents and Settings\элизочка\Рабочий стол\птич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66"/>
            <a:ext cx="4500593" cy="61216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7" name="Picture 3" descr="C:\Documents and Settings\элизочка\Рабочий стол\куку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429000"/>
            <a:ext cx="4286280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13546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7686" y="0"/>
            <a:ext cx="4572032" cy="3429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Documents and Settings\элизочка\Рабочий стол\0023-050-Ptitsy-gotovjatsja-k-zim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3857652" cy="62151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2" name="Picture 4" descr="C:\Documents and Settings\элизочка\Рабочий стол\снегир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42852"/>
            <a:ext cx="4537040" cy="28771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6" name="Picture 2" descr="C:\Documents and Settings\элизочка\Рабочий стол\едо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3214686"/>
            <a:ext cx="4573713" cy="35155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21829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00628" y="260648"/>
            <a:ext cx="4143372" cy="659735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book\Desktop\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182" y="3143248"/>
            <a:ext cx="5143536" cy="35301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" name="Picture 2" descr="C:\Users\book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142852"/>
            <a:ext cx="5080036" cy="3571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27071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42852"/>
            <a:ext cx="8229600" cy="1500198"/>
          </a:xfrm>
        </p:spPr>
        <p:txBody>
          <a:bodyPr>
            <a:normAutofit/>
          </a:bodyPr>
          <a:lstStyle/>
          <a:p>
            <a:pPr algn="l"/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Documents and Settings\элизочка\Рабочий стол\зерноягодные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42852"/>
            <a:ext cx="6429420" cy="6572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8055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357190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Одними из первых улетают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стрижи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 descr="C:\Users\book\Desktop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042" y="642918"/>
            <a:ext cx="8888114" cy="607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201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Documents and Settings\элизочка\Рабочий стол\бека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3929090" cy="25473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9" name="Picture 5" descr="C:\Documents and Settings\элизочка\Рабочий стол\samka-utki-kryakvy-s-utyatam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869" y="2882704"/>
            <a:ext cx="5465760" cy="36171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book\Desktop\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142852"/>
            <a:ext cx="4219284" cy="29950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28" name="Picture 4" descr="C:\Users\book\Desktop\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2852"/>
            <a:ext cx="4357718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29" name="Picture 5" descr="C:\Users\book\Desktop\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9372" y="3286124"/>
            <a:ext cx="5950940" cy="34290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1633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107</Words>
  <Application>Microsoft Office PowerPoint</Application>
  <PresentationFormat>Экран (4:3)</PresentationFormat>
  <Paragraphs>30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«Осенние заботы птиц»</vt:lpstr>
      <vt:lpstr>Строение птиц. Тело птиц покрыто перьями</vt:lpstr>
      <vt:lpstr>Слайд 3</vt:lpstr>
      <vt:lpstr>Слайд 4</vt:lpstr>
      <vt:lpstr>Слайд 5</vt:lpstr>
      <vt:lpstr>Слайд 6</vt:lpstr>
      <vt:lpstr>Одними из первых улетают стрижи</vt:lpstr>
      <vt:lpstr>Слайд 8</vt:lpstr>
      <vt:lpstr>Слайд 9</vt:lpstr>
      <vt:lpstr>Как летят птицы </vt:lpstr>
      <vt:lpstr> Цапли и гуси летят шеренгой </vt:lpstr>
      <vt:lpstr>Слайд 12</vt:lpstr>
      <vt:lpstr>Использованные интернет-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птицы готовятся к зиме.</dc:title>
  <dc:creator>book</dc:creator>
  <cp:lastModifiedBy>элизочка</cp:lastModifiedBy>
  <cp:revision>28</cp:revision>
  <dcterms:created xsi:type="dcterms:W3CDTF">2016-11-10T15:40:35Z</dcterms:created>
  <dcterms:modified xsi:type="dcterms:W3CDTF">2016-11-20T07:20:15Z</dcterms:modified>
</cp:coreProperties>
</file>