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4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50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51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6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78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24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1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91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12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9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B022F-E9AA-4E60-BCE7-33FC07192880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E4ECC-A200-443A-AD0F-B1791B96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3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8503" y="155712"/>
            <a:ext cx="9144000" cy="1294265"/>
          </a:xfrm>
        </p:spPr>
        <p:txBody>
          <a:bodyPr>
            <a:normAutofit/>
          </a:bodyPr>
          <a:lstStyle/>
          <a:p>
            <a:r>
              <a:rPr lang="ru-RU" altLang="ru-RU" sz="2000" dirty="0"/>
              <a:t>Муниципальное бюджетное дошкольное образовательное учреждение «Детский сад №7 комбинированного вида «</a:t>
            </a:r>
            <a:r>
              <a:rPr lang="ru-RU" altLang="ru-RU" sz="2000" dirty="0" err="1"/>
              <a:t>Пигвиненок</a:t>
            </a:r>
            <a:r>
              <a:rPr lang="ru-RU" altLang="ru-RU" sz="2000" dirty="0"/>
              <a:t>»</a:t>
            </a:r>
            <a:br>
              <a:rPr lang="ru-RU" altLang="ru-RU" sz="2000" dirty="0"/>
            </a:br>
            <a:r>
              <a:rPr lang="ru-RU" altLang="ru-RU" sz="2000" dirty="0"/>
              <a:t>(МБДОУ № 7 «</a:t>
            </a:r>
            <a:r>
              <a:rPr lang="ru-RU" altLang="ru-RU" sz="2000" dirty="0" err="1"/>
              <a:t>Пингвиненок</a:t>
            </a:r>
            <a:r>
              <a:rPr lang="ru-RU" altLang="ru-RU" sz="2000" dirty="0"/>
              <a:t>»)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8503" y="2112873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Тема: </a:t>
            </a:r>
          </a:p>
          <a:p>
            <a:r>
              <a:rPr lang="ru-RU" sz="5400" b="1" dirty="0">
                <a:solidFill>
                  <a:srgbClr val="FF0000"/>
                </a:solidFill>
              </a:rPr>
              <a:t>«Жесты»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99863" y="4924697"/>
            <a:ext cx="3260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Подготовили: </a:t>
            </a:r>
          </a:p>
          <a:p>
            <a:r>
              <a:rPr lang="ru-RU" dirty="0"/>
              <a:t>воспитатель О.А. Левицкая,</a:t>
            </a:r>
          </a:p>
          <a:p>
            <a:r>
              <a:rPr lang="ru-RU" dirty="0"/>
              <a:t>воспитатель Н.К. </a:t>
            </a:r>
            <a:r>
              <a:rPr lang="ru-RU" dirty="0" err="1"/>
              <a:t>Капацына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563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ДАЙ-ДАЙ!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859959" y="1292616"/>
            <a:ext cx="4462947" cy="2951780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9713212" y="6917056"/>
            <a:ext cx="139291" cy="1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0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ВКУСНО!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626301" y="1206955"/>
            <a:ext cx="5289052" cy="3513769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 flipV="1">
            <a:off x="9811655" y="5099684"/>
            <a:ext cx="4571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1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ДА!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02299" y="997129"/>
            <a:ext cx="5028374" cy="3498573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1982" y="5807727"/>
            <a:ext cx="62475" cy="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2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ПОКА-ПОКА!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24"/>
          <a:stretch/>
        </p:blipFill>
        <p:spPr>
          <a:xfrm rot="5400000">
            <a:off x="3745673" y="1174668"/>
            <a:ext cx="4792239" cy="3168615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10145203" y="5718976"/>
            <a:ext cx="4571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ТИХО! Тс-с!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97"/>
          <a:stretch/>
        </p:blipFill>
        <p:spPr>
          <a:xfrm rot="5400000">
            <a:off x="3427513" y="1205070"/>
            <a:ext cx="5185520" cy="3331975"/>
          </a:xfrm>
          <a:prstGeom prst="rect">
            <a:avLst/>
          </a:prstGeom>
        </p:spPr>
      </p:pic>
      <p:pic>
        <p:nvPicPr>
          <p:cNvPr id="6" name="тихо тс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1982" y="7062834"/>
            <a:ext cx="53635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0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НЕТ!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971" r="-284"/>
          <a:stretch/>
        </p:blipFill>
        <p:spPr>
          <a:xfrm rot="5400000">
            <a:off x="3717615" y="880612"/>
            <a:ext cx="5118539" cy="3677896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37103" y="6988066"/>
            <a:ext cx="120487" cy="12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БОЛЬШЕ НЕТ!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715890" y="1065845"/>
            <a:ext cx="4994705" cy="3456660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9976362" y="6962173"/>
            <a:ext cx="146380" cy="14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7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ЧМОК-ЧМОК!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400130" y="1070357"/>
            <a:ext cx="5405166" cy="3670852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10310192" y="6569763"/>
            <a:ext cx="135836" cy="13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6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ВОЗЬМИ МЕНЯ!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81532" y="948819"/>
            <a:ext cx="5126519" cy="3493927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9292299" y="6889725"/>
            <a:ext cx="69416" cy="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5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ВОН ТАМ!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376743" y="976684"/>
            <a:ext cx="5181599" cy="3678808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31130" y="6858000"/>
            <a:ext cx="119270" cy="11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60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НА МЯЧИК!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681457" y="1021174"/>
            <a:ext cx="5216554" cy="3667697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10185874" y="6782274"/>
            <a:ext cx="75726" cy="7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9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913" y="5608366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ВОТ ЯБЛОКО!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73418" y="1172754"/>
            <a:ext cx="5113315" cy="3377412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9916412" y="6823291"/>
            <a:ext cx="69417" cy="6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4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66</Words>
  <Application>Microsoft Office PowerPoint</Application>
  <PresentationFormat>Широкоэкранный</PresentationFormat>
  <Paragraphs>18</Paragraphs>
  <Slides>13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Муниципальное бюджетное дошкольное образовательное учреждение «Детский сад №7 комбинированного вида «Пигвиненок» (МБДОУ № 7 «Пингвиненок»)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№7 Комбинированного вида «Пигвиненок» (МБДОУ № 7 «Пингвиненок»)</dc:title>
  <dc:creator>Ольга Левицкая</dc:creator>
  <cp:lastModifiedBy>Ольга Левицкая</cp:lastModifiedBy>
  <cp:revision>18</cp:revision>
  <dcterms:created xsi:type="dcterms:W3CDTF">2016-01-25T06:35:19Z</dcterms:created>
  <dcterms:modified xsi:type="dcterms:W3CDTF">2016-11-21T14:11:25Z</dcterms:modified>
</cp:coreProperties>
</file>