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73" r:id="rId4"/>
    <p:sldId id="272" r:id="rId5"/>
    <p:sldId id="274" r:id="rId6"/>
    <p:sldId id="270" r:id="rId7"/>
    <p:sldId id="275" r:id="rId8"/>
    <p:sldId id="269" r:id="rId9"/>
    <p:sldId id="266" r:id="rId10"/>
    <p:sldId id="267" r:id="rId11"/>
    <p:sldId id="268" r:id="rId12"/>
    <p:sldId id="271" r:id="rId13"/>
    <p:sldId id="276" r:id="rId14"/>
    <p:sldId id="25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eskneesCTT" pitchFamily="2" charset="0"/>
      <p:regular r:id="rId20"/>
    </p:embeddedFont>
    <p:embeddedFont>
      <p:font typeface="Auction " panose="02000400000000000000" pitchFamily="2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64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B666-FEE1-4BFC-A2D9-105D1FC75E4E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C83A-2928-46EA-AEBF-7C93F252D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0" y="0"/>
            <a:ext cx="9144000" cy="6858000"/>
          </a:xfrm>
          <a:prstGeom prst="halfFrame">
            <a:avLst>
              <a:gd name="adj1" fmla="val 4122"/>
              <a:gd name="adj2" fmla="val 357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 flipH="1" flipV="1">
            <a:off x="4211960" y="2636912"/>
            <a:ext cx="4932040" cy="4221088"/>
          </a:xfrm>
          <a:prstGeom prst="halfFrame">
            <a:avLst>
              <a:gd name="adj1" fmla="val 6247"/>
              <a:gd name="adj2" fmla="val 68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5/47407354.121c/0_189809_ffd58ee3_L.png" TargetMode="External"/><Relationship Id="rId13" Type="http://schemas.openxmlformats.org/officeDocument/2006/relationships/slide" Target="slide2.xml"/><Relationship Id="rId3" Type="http://schemas.openxmlformats.org/officeDocument/2006/relationships/hyperlink" Target="https://img-fotki.yandex.ru/get/6412/5566041.1/0_8eefa_beb3435f_orig" TargetMode="External"/><Relationship Id="rId7" Type="http://schemas.openxmlformats.org/officeDocument/2006/relationships/hyperlink" Target="http://nachalo4ka.ru/wp-content/uploads/2014/08/11.png" TargetMode="External"/><Relationship Id="rId12" Type="http://schemas.openxmlformats.org/officeDocument/2006/relationships/hyperlink" Target="https://img-fotki.yandex.ru/get/5108/124269021.2b6/0_136b5c_485b75a4_orig" TargetMode="External"/><Relationship Id="rId2" Type="http://schemas.openxmlformats.org/officeDocument/2006/relationships/hyperlink" Target="http://it-n.ru/board.aspx?cat_no=13748&amp;tmpl=Thread&amp;BoardId=13751&amp;ThreadId=4279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chalo4ka.ru/wp-content/uploads/2014/08/gribochek.png" TargetMode="External"/><Relationship Id="rId11" Type="http://schemas.openxmlformats.org/officeDocument/2006/relationships/hyperlink" Target="http://img-fotki.yandex.ru/get/8/160878850.203/0_7c9fd_1d601405_XL" TargetMode="External"/><Relationship Id="rId5" Type="http://schemas.openxmlformats.org/officeDocument/2006/relationships/hyperlink" Target="http://vospitatel.com.ua/images/g/grib-rastr.png" TargetMode="External"/><Relationship Id="rId10" Type="http://schemas.openxmlformats.org/officeDocument/2006/relationships/hyperlink" Target="http://nachalo4ka.ru/wp-content/uploads/2014/08/21.png" TargetMode="External"/><Relationship Id="rId4" Type="http://schemas.openxmlformats.org/officeDocument/2006/relationships/hyperlink" Target="https://img-fotki.yandex.ru/get/5107/124269021.2b7/0_136b7f_6338c451_orig" TargetMode="External"/><Relationship Id="rId9" Type="http://schemas.openxmlformats.org/officeDocument/2006/relationships/hyperlink" Target="http://ds16-kb.ucoz.com/foni/gribochek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21369" y="4826719"/>
            <a:ext cx="4464496" cy="1445324"/>
          </a:xfrm>
          <a:prstGeom prst="roundRect">
            <a:avLst>
              <a:gd name="adj" fmla="val 1402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работы: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Каменского района Алтайского края</a:t>
            </a:r>
            <a:endParaRPr lang="ru-RU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276135" y="6107523"/>
            <a:ext cx="567672" cy="561837"/>
          </a:xfrm>
          <a:prstGeom prst="actionButtonInformati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3807" y="332656"/>
            <a:ext cx="7233157" cy="30306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uction " panose="02000400000000000000" pitchFamily="2" charset="0"/>
              </a:rPr>
              <a:t>Интерактивный тренажёр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Auction " panose="02000400000000000000" pitchFamily="2" charset="0"/>
            </a:endParaRPr>
          </a:p>
          <a:p>
            <a:r>
              <a:rPr lang="ru-RU" sz="8000" dirty="0" smtClean="0">
                <a:solidFill>
                  <a:srgbClr val="C00000"/>
                </a:solidFill>
                <a:latin typeface="Auction " panose="02000400000000000000" pitchFamily="2" charset="0"/>
              </a:rPr>
              <a:t>«помоги ёжику»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uction " panose="02000400000000000000" pitchFamily="2" charset="0"/>
              </a:rPr>
              <a:t>Математика  1  класс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93" y="3569754"/>
            <a:ext cx="3541336" cy="3099606"/>
          </a:xfrm>
          <a:prstGeom prst="rect">
            <a:avLst/>
          </a:prstGeom>
        </p:spPr>
      </p:pic>
      <p:sp>
        <p:nvSpPr>
          <p:cNvPr id="2" name="AutoShape 2" descr="http://pochemu4ka.ru/_ld/120/12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ochemu4ka.ru/_ld/120/120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936" y="3323791"/>
            <a:ext cx="2441361" cy="14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886821" y="601118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7и2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112157" y="4455056"/>
            <a:ext cx="2702530" cy="1783669"/>
            <a:chOff x="6367160" y="4563722"/>
            <a:chExt cx="2702530" cy="17836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7160" y="4563722"/>
              <a:ext cx="2702530" cy="178366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15588" y="5177741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4</a:t>
              </a:r>
              <a:r>
                <a:rPr lang="ru-RU" sz="5400" b="1" dirty="0" smtClean="0"/>
                <a:t>и4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23653" y="601118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5и4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84429" y="4274805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5</a:t>
              </a:r>
              <a:r>
                <a:rPr lang="ru-RU" sz="5400" b="1" dirty="0" smtClean="0"/>
                <a:t>и3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80029" y="2460086"/>
            <a:ext cx="2082386" cy="1719659"/>
            <a:chOff x="4445698" y="2382706"/>
            <a:chExt cx="2082386" cy="17196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7и1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5782" y="2729271"/>
            <a:ext cx="1913704" cy="1769134"/>
            <a:chOff x="5376648" y="4604179"/>
            <a:chExt cx="1913704" cy="17691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5417" y="4604179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6и2</a:t>
              </a:r>
              <a:endParaRPr lang="ru-RU" sz="54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0" name="Овал 39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8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7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4 -0.1581 L -0.01319 -0.39144 C -0.03837 -0.44398 -0.07604 -0.47199 -0.11528 -0.47199 C -0.15989 -0.47199 -0.19583 -0.44398 -0.22135 -0.39144 L -0.34097 -0.1581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C 0.0026 -0.03611 -0.01337 -0.06412 -0.02205 -0.09514 C -0.02986 -0.12292 -0.02292 -0.10995 -0.03299 -0.12569 C -0.0415 -0.14861 -0.03889 -0.15833 -0.05174 -0.17708 C -0.05921 -0.1993 -0.06667 -0.21921 -0.08004 -0.23426 C -0.08716 -0.24259 -0.09323 -0.23889 -0.10139 -0.24398 C -0.12882 -0.25741 -0.15504 -0.25787 -0.18316 -0.26111 C -0.19358 -0.26898 -0.20677 -0.26991 -0.21841 -0.2706 C -0.22761 -0.27176 -0.24532 -0.27153 -0.24514 -0.27083 C -0.30417 -0.25393 -0.36372 -0.2419 -0.42049 -0.21643 C -0.43837 -0.20764 -0.45643 -0.19375 -0.47448 -0.18356 C -0.47952 -0.18241 -0.48907 -0.17639 -0.48889 -0.17546 C -0.49323 -0.17315 -0.49775 -0.17083 -0.50157 -0.16643 C -0.50539 -0.16227 -0.50868 -0.15671 -0.51285 -0.15231 C -0.5191 -0.14606 -0.52709 -0.14398 -0.53386 -0.14005 C -0.53716 -0.13356 -0.54236 -0.13218 -0.54549 -0.12569 C -0.5474 -0.1206 -0.54775 -0.11343 -0.55 -0.10856 C -0.55452 -0.0993 -0.56927 -0.07176 -0.575 -0.06574 C -0.58004 -0.05301 -0.5823 -0.04213 -0.58855 -0.03264 C -0.58959 -0.02755 -0.58959 -0.02315 -0.59115 -0.02014 C -0.59271 -0.01759 -0.59636 -0.01829 -0.5974 -0.01435 C -0.59966 -0.00903 -0.60018 -0.00208 -0.60157 0.00532 C -0.60556 0.02315 -0.60851 0.03773 -0.61511 0.05324 C -0.61476 0.05972 -0.61407 0.06551 -0.61476 0.07153 C -0.61493 0.07593 -0.61719 0.07894 -0.61736 0.08449 C -0.6191 0.10695 -0.6125 0.10741 -0.62309 0.12245 C -0.62414 0.14236 -0.63299 0.15833 -0.6382 0.1757 C -0.64254 0.19074 -0.63785 0.18704 -0.64289 0.1882 " pathEditMode="relative" rAng="-636553" ptsTypes="fffffffffffffffffffffffffff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8" y="-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3518 C -0.00295 -0.03565 -0.00625 -0.03518 -0.00886 -0.0368 C -0.01163 -0.03843 -0.01511 -0.04583 -0.01736 -0.04838 C -0.02622 -0.05856 -0.03542 -0.07292 -0.04861 -0.07708 C -0.05295 -0.08333 -0.05712 -0.08472 -0.06424 -0.08727 C -0.06667 -0.08889 -0.0691 -0.09005 -0.07118 -0.09213 C -0.07257 -0.09352 -0.07275 -0.09606 -0.07466 -0.09722 C -0.08663 -0.1044 -0.1033 -0.10463 -0.11632 -0.10555 C -0.15764 -0.11875 -0.20816 -0.10949 -0.24775 -0.1088 C -0.25226 -0.1081 -0.25729 -0.10741 -0.26163 -0.10555 C -0.26806 -0.10301 -0.26754 -0.10185 -0.27379 -0.10069 C -0.29966 -0.09514 -0.2717 -0.10231 -0.29097 -0.09722 C -0.29722 -0.09329 -0.3033 -0.09259 -0.31025 -0.09051 C -0.31285 -0.08843 -0.31893 -0.0838 -0.32222 -0.08218 C -0.33212 -0.07731 -0.3224 -0.08426 -0.33438 -0.07708 C -0.34879 -0.06852 -0.36268 -0.05741 -0.37934 -0.05347 C -0.38247 -0.05046 -0.38472 -0.04653 -0.38802 -0.04352 C -0.38993 -0.04143 -0.39809 -0.03773 -0.4 -0.0368 C -0.40816 -0.02639 -0.40313 -0.0331 -0.41216 -0.01991 C -0.41337 -0.01829 -0.41563 -0.01481 -0.41563 -0.01458 C -0.4191 -0.00162 -0.41406 -0.01366 -0.42622 -0.00486 C -0.42847 -0.00324 -0.42969 -0.00023 -0.43143 0.00185 C -0.43472 0.01157 -0.43038 0.00255 -0.4382 0.01019 C -0.44011 0.01204 -0.44427 0.02014 -0.44514 0.02199 C -0.44688 0.0257 -0.45035 0.04051 -0.45035 0.04074 C -0.45434 0.0463 -0.45643 0.05162 -0.46059 0.05741 C -0.46354 0.06505 -0.46285 0.07222 -0.46771 0.07917 C -0.46945 0.08588 -0.47066 0.09028 -0.47466 0.09607 C -0.47587 0.10046 -0.47535 0.10556 -0.47795 0.10949 C -0.47917 0.11111 -0.48212 0.1125 -0.4816 0.11435 C -0.48108 0.1162 -0.47795 0.11435 -0.47639 0.11435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14653 C -0.01459 -0.16736 -0.01563 -0.19028 -0.02101 -0.20903 C -0.02518 -0.22269 -0.03004 -0.23194 -0.03559 -0.24375 C -0.03959 -0.25255 -0.04219 -0.26482 -0.04532 -0.275 C -0.04862 -0.28565 -0.05938 -0.30926 -0.06476 -0.31667 C -0.06858 -0.3287 -0.07257 -0.33472 -0.07761 -0.34421 C -0.08247 -0.3537 -0.0875 -0.3625 -0.09202 -0.37222 C -0.09393 -0.37639 -0.0948 -0.38264 -0.09688 -0.38588 C -0.10105 -0.39213 -0.10573 -0.39514 -0.1099 -0.4 C -0.11198 -0.40208 -0.11285 -0.40741 -0.11476 -0.41019 C -0.12084 -0.42153 -0.12605 -0.42755 -0.13403 -0.43125 C -0.14306 -0.4419 -0.15052 -0.45718 -0.1599 -0.46227 C -0.1691 -0.47245 -0.179 -0.47523 -0.18889 -0.47986 C -0.2007 -0.49607 -0.21789 -0.4963 -0.23108 -0.50023 C -0.23577 -0.50162 -0.24046 -0.50625 -0.24549 -0.50741 C -0.2599 -0.51181 -0.27466 -0.51412 -0.28889 -0.51782 C -0.29323 -0.51898 -0.30191 -0.52107 -0.30191 -0.52083 C -0.3415 -0.51759 -0.32813 -0.51829 -0.35365 -0.50741 C -0.36337 -0.49676 -0.37344 -0.48542 -0.38438 -0.47986 C -0.39341 -0.46991 -0.40261 -0.45903 -0.41198 -0.45185 C -0.41302 -0.44838 -0.41337 -0.44306 -0.41511 -0.44144 C -0.41893 -0.43704 -0.42796 -0.43449 -0.42796 -0.43426 C -0.43177 -0.42824 -0.4349 -0.41898 -0.43924 -0.41366 C -0.4415 -0.41134 -0.44358 -0.41157 -0.44601 -0.41019 C -0.45573 -0.40394 -0.46493 -0.39722 -0.47483 -0.39282 C -0.48073 -0.38472 -0.48664 -0.38565 -0.49254 -0.37894 C -0.50695 -0.36343 -0.4941 -0.3706 -0.51181 -0.36505 C -0.51424 -0.36273 -0.51615 -0.36019 -0.51823 -0.35833 C -0.52049 -0.35671 -0.52292 -0.35671 -0.525 -0.35463 C -0.52674 -0.35301 -0.52796 -0.34954 -0.52952 -0.34792 C -0.53264 -0.34491 -0.53941 -0.34074 -0.53941 -0.34051 C -0.5415 -0.3375 -0.54358 -0.3331 -0.54584 -0.33032 C -0.54792 -0.32824 -0.55035 -0.3294 -0.55226 -0.32685 C -0.55886 -0.31875 -0.56198 -0.30185 -0.56841 -0.29236 C -0.56945 -0.28889 -0.57049 -0.28519 -0.57171 -0.28171 C -0.57309 -0.27824 -0.57518 -0.27546 -0.57657 -0.27153 C -0.579 -0.26366 -0.58056 -0.25486 -0.58299 -0.24699 C -0.58525 -0.23218 -0.58525 -0.21875 -0.58941 -0.20556 C -0.59132 -0.18333 -0.5948 -0.16273 -0.60226 -0.14653 C -0.60747 -0.11435 -0.60243 -0.17014 -0.59914 -0.17801 " pathEditMode="relative" rAng="0" ptsTypes="fffffffffffffffffffffffffffffffffffffff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9" y="-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94877" y="800347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7и3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01538" y="2146413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19636" y="4656158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6и3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05879" y="2303834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4</a:t>
              </a:r>
              <a:r>
                <a:rPr lang="ru-RU" sz="5400" b="1" dirty="0" smtClean="0"/>
                <a:t>и4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570254" y="4253546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5и4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846819" y="4224760"/>
            <a:ext cx="2082386" cy="1982183"/>
            <a:chOff x="4445698" y="2382706"/>
            <a:chExt cx="2082386" cy="17196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7и2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47267" y="687937"/>
            <a:ext cx="1913704" cy="1769134"/>
            <a:chOff x="5376648" y="4604179"/>
            <a:chExt cx="1913704" cy="17691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5417" y="4604179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8и1</a:t>
              </a:r>
              <a:endParaRPr lang="ru-RU" sz="54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357077" y="344513"/>
            <a:ext cx="1701723" cy="1959321"/>
            <a:chOff x="3231104" y="2164943"/>
            <a:chExt cx="1844951" cy="221230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1</a:t>
              </a:r>
              <a:r>
                <a:rPr lang="ru-RU" sz="5400" b="1" dirty="0" smtClean="0"/>
                <a:t>и6</a:t>
              </a:r>
              <a:endParaRPr lang="ru-RU" sz="54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12222 L -0.08576 -0.34144 C -0.11284 -0.39051 -0.15312 -0.41621 -0.19513 -0.41621 C -0.24288 -0.41621 -0.28159 -0.39051 -0.3085 -0.34144 L -0.43663 -0.12222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-0.17246 C -0.07725 -0.20371 -0.08715 -0.23311 -0.09079 -0.26227 C -0.09392 -0.28982 -0.08975 -0.27662 -0.09618 -0.2926 C -0.10069 -0.31505 -0.09722 -0.32315 -0.10573 -0.34329 C -0.10937 -0.36436 -0.11319 -0.3838 -0.12257 -0.4 C -0.12743 -0.40996 -0.13298 -0.40811 -0.13923 -0.41412 C -0.16024 -0.43218 -0.18194 -0.43843 -0.20468 -0.44746 C -0.21267 -0.45648 -0.22343 -0.46042 -0.23298 -0.46366 C -0.24045 -0.46667 -0.2552 -0.47037 -0.2552 -0.46945 C -0.30573 -0.4676 -0.35659 -0.47037 -0.40677 -0.46042 C -0.42274 -0.45648 -0.43923 -0.44838 -0.45555 -0.44329 C -0.45972 -0.44329 -0.4684 -0.44028 -0.4684 -0.43936 C -0.47204 -0.43843 -0.47621 -0.4375 -0.47968 -0.43426 C -0.4835 -0.43125 -0.48698 -0.42709 -0.49079 -0.42408 C -0.4967 -0.42014 -0.50347 -0.42014 -0.50972 -0.41806 C -0.51302 -0.41297 -0.5177 -0.41297 -0.521 -0.40811 C -0.52326 -0.40278 -0.5243 -0.39676 -0.52673 -0.39283 C -0.53159 -0.38565 -0.54704 -0.36436 -0.5526 -0.36042 C -0.55816 -0.35047 -0.56111 -0.34028 -0.5677 -0.33311 C -0.56892 -0.32917 -0.56944 -0.325 -0.57118 -0.32315 C -0.57274 -0.32107 -0.57552 -0.32199 -0.57691 -0.31922 C -0.57934 -0.31505 -0.58055 -0.3088 -0.58264 -0.30301 C -0.58819 -0.28773 -0.59236 -0.27454 -0.59948 -0.26227 C -0.59982 -0.25648 -0.60017 -0.25139 -0.60139 -0.24607 C -0.60191 -0.24213 -0.60434 -0.24028 -0.6052 -0.23519 C -0.6092 -0.21598 -0.60382 -0.21389 -0.61423 -0.20186 C -0.61736 -0.18473 -0.62656 -0.17246 -0.63298 -0.15834 C -0.63836 -0.14491 -0.6342 -0.14815 -0.63836 -0.14815 " pathEditMode="relative" rAng="0" ptsTypes="ffffffffffffffffffff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1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3171 C -0.00139 0.03032 -0.00295 0.03171 -0.004 0.02731 C -0.00521 0.02338 -0.00677 0.0037 -0.00782 -0.00301 C -0.01146 -0.02963 -0.01545 -0.06713 -0.02136 -0.07801 C -0.02309 -0.09445 -0.025 -0.09815 -0.02795 -0.10486 C -0.029 -0.10926 -0.03021 -0.11204 -0.03108 -0.1176 C -0.03177 -0.12107 -0.03177 -0.12778 -0.03247 -0.13079 C -0.03768 -0.14977 -0.04497 -0.15023 -0.05052 -0.15278 C -0.06841 -0.18704 -0.09045 -0.16297 -0.10764 -0.16111 C -0.10955 -0.15926 -0.11181 -0.15764 -0.11372 -0.15278 C -0.11632 -0.14607 -0.11615 -0.14306 -0.11875 -0.14005 C -0.13004 -0.12547 -0.11806 -0.14445 -0.12639 -0.13079 C -0.129 -0.12061 -0.13177 -0.11875 -0.13472 -0.1132 C -0.13594 -0.10787 -0.13837 -0.09561 -0.13993 -0.09167 C -0.14427 -0.07894 -0.13993 -0.09699 -0.14514 -0.07801 C -0.15139 -0.05579 -0.15747 -0.02662 -0.16459 -0.01621 C -0.16597 -0.00834 -0.16702 0.00185 -0.16841 0.00972 C -0.1691 0.01504 -0.17275 0.025 -0.17361 0.02731 C -0.17726 0.05463 -0.175 0.03703 -0.17882 0.07176 C -0.17934 0.07569 -0.18038 0.08495 -0.18038 0.08564 C -0.18177 0.11967 -0.17969 0.08796 -0.18507 0.11111 C -0.18594 0.11527 -0.18646 0.12314 -0.18716 0.1287 C -0.18872 0.15416 -0.18663 0.13055 -0.19028 0.15046 C -0.19097 0.15532 -0.19271 0.17662 -0.19323 0.18148 C -0.19393 0.1912 -0.19549 0.22986 -0.19549 0.23032 C -0.19705 0.24514 -0.19809 0.25902 -0.2 0.2743 C -0.20104 0.29444 -0.20087 0.31296 -0.20295 0.33125 C -0.20382 0.34884 -0.20434 0.36041 -0.20591 0.37569 C -0.20643 0.38703 -0.20625 0.40023 -0.20747 0.41088 C -0.20799 0.41481 -0.20903 0.41875 -0.20903 0.42361 C -0.20886 0.42824 -0.20747 0.42361 -0.20677 0.42361 " pathEditMode="relative" rAng="0" ptsTypes="ffffffffffffffffffffffffffffff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13681 C -0.04878 -0.15139 -0.0559 -0.16922 -0.06614 -0.18102 C -0.07361 -0.18959 -0.08107 -0.19468 -0.08906 -0.2007 C -0.09548 -0.2051 -0.10087 -0.21366 -0.10694 -0.22014 C -0.11285 -0.22662 -0.12917 -0.23959 -0.13628 -0.2426 C -0.14323 -0.25 -0.14878 -0.25232 -0.15607 -0.25741 C -0.16285 -0.26204 -0.16979 -0.26621 -0.17708 -0.2713 C -0.18003 -0.27385 -0.18264 -0.27825 -0.18524 -0.27963 C -0.1908 -0.28195 -0.19601 -0.28218 -0.20121 -0.2838 C -0.20399 -0.28426 -0.20625 -0.28774 -0.20903 -0.28912 C -0.21753 -0.29445 -0.22413 -0.29653 -0.23264 -0.29468 C -0.24375 -0.29838 -0.25486 -0.30649 -0.26528 -0.3051 C -0.27691 -0.30811 -0.28663 -0.30463 -0.29687 -0.30301 C -0.3125 -0.30926 -0.32864 -0.29954 -0.34219 -0.29561 C -0.34739 -0.29352 -0.3526 -0.29491 -0.35764 -0.29306 C -0.37239 -0.2882 -0.38698 -0.28218 -0.40156 -0.27709 C -0.40555 -0.27547 -0.41423 -0.27176 -0.41423 -0.27153 C -0.45069 -0.247 -0.43819 -0.2551 -0.4592 -0.23218 C -0.46562 -0.21806 -0.47187 -0.20348 -0.4809 -0.1926 C -0.48611 -0.17963 -0.49236 -0.16528 -0.49878 -0.1551 C -0.49913 -0.15162 -0.49809 -0.147 -0.49896 -0.14491 C -0.50156 -0.13889 -0.50955 -0.13195 -0.50955 -0.13172 C -0.51094 -0.12477 -0.51163 -0.11575 -0.51423 -0.1088 C -0.51545 -0.10602 -0.51805 -0.10487 -0.51962 -0.10255 C -0.52691 -0.0919 -0.53385 -0.08102 -0.54201 -0.07223 C -0.54531 -0.06227 -0.55121 -0.05996 -0.55521 -0.05093 C -0.56423 -0.03079 -0.55399 -0.04352 -0.56944 -0.02917 C -0.57101 -0.02593 -0.57187 -0.02246 -0.57361 -0.01968 C -0.57517 -0.0176 -0.57743 -0.01621 -0.57882 -0.0132 C -0.57969 -0.01088 -0.58021 -0.00764 -0.58107 -0.00533 C -0.58351 -0.00139 -0.58854 0.00578 -0.58854 0.00601 C -0.58976 0.00949 -0.59028 0.01435 -0.59167 0.01805 C -0.5934 0.02037 -0.59583 0.02106 -0.59687 0.02407 C -0.60104 0.03449 -0.59913 0.05 -0.60243 0.06111 C -0.60278 0.06458 -0.60278 0.06805 -0.60278 0.07129 C -0.6033 0.07523 -0.60434 0.07847 -0.60486 0.08217 C -0.60486 0.09004 -0.60417 0.09791 -0.60451 0.10532 C -0.6026 0.11828 -0.59878 0.12939 -0.59913 0.14213 C -0.59514 0.16064 -0.59253 0.17939 -0.59531 0.19675 C -0.59097 0.22569 -0.60191 0.17777 -0.60087 0.17013 " pathEditMode="relative" rAng="-1454477" ptsTypes="fffffffffffffffffffffffffffffffffffffff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876299" y="407571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7и2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705879" y="2402504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6и3</a:t>
              </a:r>
              <a:endParaRPr lang="ru-RU" sz="54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12046" y="4748915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19636" y="4656158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6и4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164537" y="3267306"/>
            <a:ext cx="1913704" cy="1769134"/>
            <a:chOff x="5376648" y="4604179"/>
            <a:chExt cx="1913704" cy="17691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5417" y="4604179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8и2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41180" y="3508657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5и5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5771" y="418988"/>
            <a:ext cx="2082386" cy="2184740"/>
            <a:chOff x="4445698" y="2382707"/>
            <a:chExt cx="2082386" cy="17196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7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3153742"/>
              <a:ext cx="1271502" cy="80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7и3</a:t>
              </a:r>
              <a:endParaRPr lang="ru-RU" sz="5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27784" y="344169"/>
            <a:ext cx="1672971" cy="2334378"/>
            <a:chOff x="7607942" y="3941413"/>
            <a:chExt cx="1672971" cy="233437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942" y="3941413"/>
              <a:ext cx="1650477" cy="23343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09411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9и1</a:t>
              </a:r>
              <a:endParaRPr lang="ru-RU" sz="5400" b="1" dirty="0"/>
            </a:p>
          </p:txBody>
        </p:sp>
      </p:grp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6191" y="4128990"/>
              <a:ext cx="11208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10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9115 -0.28379 C -0.23108 -0.34791 -0.29097 -0.38125 -0.35278 -0.38125 C -0.42361 -0.38125 -0.48055 -0.34791 -0.52049 -0.28379 L -0.70972 -2.96296E-6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-1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-0.0066 -0.00393 -0.00937 0.00718 -0.01337 0.01297 C -0.01719 0.01713 -0.01597 0.01204 -0.01736 0.01968 C -0.01996 0.0257 -0.02205 0.02292 -0.02361 0.03195 C -0.02639 0.03658 -0.02882 0.04167 -0.02986 0.05162 C -0.03038 0.05741 -0.02882 0.0625 -0.02865 0.06899 C -0.02743 0.09028 -0.02396 0.11158 -0.02083 0.13426 C -0.02083 0.14306 -0.01944 0.15371 -0.01788 0.16297 C -0.01684 0.17084 -0.01458 0.18496 -0.01441 0.18496 C -0.00382 0.2338 0.00608 0.28357 0.01771 0.33195 C 0.0217 0.34699 0.02639 0.3625 0.03056 0.37801 C 0.03142 0.38241 0.03351 0.39074 0.03351 0.39005 C 0.03472 0.39375 0.03559 0.39838 0.03681 0.4007 C 0.03819 0.40463 0.03958 0.40764 0.0408 0.41135 C 0.04254 0.41667 0.0441 0.42338 0.04566 0.4294 C 0.0467 0.43218 0.04809 0.43658 0.04965 0.43959 C 0.05087 0.44144 0.05208 0.4419 0.0533 0.44445 C 0.05538 0.44838 0.06198 0.46227 0.06389 0.46737 C 0.06667 0.47223 0.06892 0.47454 0.07101 0.48056 C 0.0724 0.48149 0.07309 0.48172 0.07361 0.48334 C 0.07431 0.48496 0.07483 0.48727 0.07552 0.48843 C 0.07674 0.49074 0.07795 0.49144 0.07951 0.49306 C 0.08316 0.49746 0.08611 0.50093 0.08941 0.50695 C 0.09045 0.50672 0.09149 0.50718 0.09236 0.50764 C 0.09323 0.50811 0.0941 0.51019 0.09497 0.51088 C 0.09913 0.51366 0.09826 0.50811 0.10243 0.5176 C 0.1059 0.51945 0.1099 0.52778 0.11354 0.53311 C 0.11684 0.53727 0.11528 0.5338 0.11632 0.5375 " pathEditMode="relative" rAng="-6327446" ptsTypes="fffffffffffffffffffffffffff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2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0115 C -0.01319 -0.10185 -0.01649 -0.10115 -0.01909 -0.10347 C -0.02187 -0.10578 -0.02534 -0.11643 -0.0276 -0.1199 C -0.03645 -0.13472 -0.04566 -0.15509 -0.05885 -0.16111 C -0.06319 -0.17013 -0.06736 -0.17222 -0.07447 -0.17569 C -0.07691 -0.17801 -0.07934 -0.17986 -0.08142 -0.18287 C -0.08281 -0.18472 -0.08298 -0.18842 -0.08489 -0.19004 C -0.09687 -0.20046 -0.11354 -0.20069 -0.12656 -0.20208 C -0.16788 -0.22083 -0.2184 -0.20763 -0.25798 -0.20671 C -0.2625 -0.20578 -0.26753 -0.20463 -0.27187 -0.20208 C -0.27829 -0.19838 -0.27777 -0.19676 -0.28402 -0.19513 C -0.30989 -0.18703 -0.28194 -0.19745 -0.30121 -0.19004 C -0.30746 -0.18449 -0.31354 -0.18333 -0.32048 -0.18032 C -0.32309 -0.17754 -0.32916 -0.17083 -0.33246 -0.16851 C -0.34236 -0.16157 -0.33263 -0.17152 -0.34461 -0.16111 C -0.35902 -0.14884 -0.37291 -0.13287 -0.38958 -0.12731 C -0.3927 -0.12291 -0.39496 -0.11736 -0.39826 -0.11296 C -0.40017 -0.10995 -0.40833 -0.10463 -0.41024 -0.10347 C -0.4184 -0.08842 -0.41336 -0.09814 -0.42239 -0.07916 C -0.42361 -0.07685 -0.42586 -0.07176 -0.42586 -0.07152 C -0.42934 -0.05301 -0.4243 -0.07013 -0.43645 -0.05763 C -0.43871 -0.05532 -0.43993 -0.05092 -0.44166 -0.04791 C -0.44496 -0.03402 -0.44062 -0.04699 -0.44843 -0.03588 C -0.45034 -0.03333 -0.45451 -0.02176 -0.45538 -0.01898 C -0.45711 -0.01365 -0.46059 0.00741 -0.46059 0.00787 C -0.46458 0.01574 -0.46666 0.02338 -0.47083 0.03172 C -0.47378 0.0426 -0.47309 0.05301 -0.47795 0.06297 C -0.47968 0.07269 -0.4809 0.07894 -0.48489 0.08727 C -0.48611 0.09352 -0.48559 0.10093 -0.48819 0.10649 C -0.48941 0.1088 -0.49236 0.11088 -0.49184 0.11343 C -0.49131 0.11621 -0.48819 0.11343 -0.48663 0.11343 " pathEditMode="relative" rAng="0" ptsTypes="ffffffffffffffffffffffffffffff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-0.14051 C 0.0276 -0.15347 0.02691 -0.16828 0.02343 -0.18009 C 0.02083 -0.18889 0.01753 -0.1949 0.01406 -0.20254 C 0.01146 -0.2081 0.00989 -0.21597 0.00781 -0.22245 C 0.00555 -0.22893 -0.00122 -0.24421 -0.00469 -0.24884 C -0.00712 -0.25671 -0.00973 -0.26064 -0.01302 -0.26643 C -0.01598 -0.27245 -0.01927 -0.27824 -0.02223 -0.28426 C -0.02344 -0.28703 -0.02396 -0.29097 -0.02552 -0.29328 C -0.02795 -0.29722 -0.03091 -0.29884 -0.03368 -0.30208 C -0.03507 -0.30347 -0.03577 -0.30671 -0.03681 -0.30879 C -0.0408 -0.31574 -0.0441 -0.31944 -0.04913 -0.32199 C -0.05486 -0.3287 -0.05973 -0.33865 -0.06598 -0.34189 C -0.0717 -0.34814 -0.07813 -0.35 -0.08438 -0.35324 C -0.09202 -0.36342 -0.10313 -0.36365 -0.11163 -0.3662 C -0.11459 -0.36713 -0.11771 -0.36967 -0.12084 -0.3706 C -0.13004 -0.37338 -0.13959 -0.375 -0.14879 -0.37731 C -0.15157 -0.37801 -0.15712 -0.37916 -0.15712 -0.37893 C -0.18247 -0.37731 -0.17396 -0.37754 -0.19028 -0.3706 C -0.1967 -0.36389 -0.20313 -0.35671 -0.21007 -0.35324 C -0.21563 -0.34676 -0.2217 -0.33981 -0.22761 -0.33518 C -0.2283 -0.3331 -0.22865 -0.32963 -0.22969 -0.32847 C -0.23229 -0.32592 -0.23802 -0.32407 -0.23802 -0.32384 C -0.24045 -0.32014 -0.24236 -0.31435 -0.24514 -0.31088 C -0.24653 -0.30926 -0.24809 -0.30972 -0.24948 -0.30879 C -0.25573 -0.30463 -0.26181 -0.30023 -0.26823 -0.29768 C -0.27188 -0.29213 -0.2757 -0.29305 -0.27952 -0.28865 C -0.28854 -0.27893 -0.28038 -0.2831 -0.29202 -0.28009 C -0.29341 -0.27824 -0.29462 -0.27662 -0.29618 -0.27569 C -0.2974 -0.27453 -0.29896 -0.27453 -0.30035 -0.27338 C -0.30139 -0.27222 -0.30226 -0.2699 -0.3033 -0.26898 C -0.30538 -0.26689 -0.30955 -0.26435 -0.30955 -0.26412 C -0.31094 -0.26226 -0.31216 -0.25949 -0.31372 -0.25764 C -0.31493 -0.25648 -0.31667 -0.25717 -0.31788 -0.25555 C -0.32205 -0.25046 -0.32413 -0.23935 -0.3283 -0.23333 C -0.329 -0.23125 -0.32952 -0.22893 -0.33038 -0.22685 C -0.33125 -0.2243 -0.33264 -0.22245 -0.33351 -0.22014 C -0.33507 -0.21504 -0.33611 -0.20949 -0.33768 -0.20463 C -0.33924 -0.19537 -0.33907 -0.18657 -0.34167 -0.17824 C -0.34306 -0.16389 -0.34514 -0.15092 -0.35 -0.14051 C -0.3533 -0.11967 -0.35018 -0.15555 -0.34792 -0.16041 " pathEditMode="relative" rAng="0" ptsTypes="fffffffffffffffffffffffffffffffffffffff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-1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1658 -0.01273 C -0.20191 -0.0169 -0.23403 0.00162 -0.25416 0.03426 C -0.2776 0.07152 -0.28385 0.11504 -0.27396 0.16111 L -0.23316 0.37523 " pathEditMode="relative" rAng="-3020398" ptsTypes="FffFF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1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17" y="908420"/>
            <a:ext cx="4319413" cy="34987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43090" y="3979759"/>
            <a:ext cx="1417052" cy="2013401"/>
            <a:chOff x="7041344" y="4021963"/>
            <a:chExt cx="1650477" cy="23343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400374" y="4872833"/>
              <a:ext cx="1182221" cy="139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м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2939" y="3930760"/>
            <a:ext cx="1787876" cy="1878417"/>
            <a:chOff x="4445698" y="2382706"/>
            <a:chExt cx="2082386" cy="188943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37088" y="3064771"/>
              <a:ext cx="1047794" cy="1207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л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22811" y="3453087"/>
            <a:ext cx="1584021" cy="2043454"/>
            <a:chOff x="3231104" y="2164943"/>
            <a:chExt cx="1844951" cy="23692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632621" y="3142479"/>
              <a:ext cx="1068332" cy="139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о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29772" y="3807153"/>
            <a:ext cx="1417051" cy="2013401"/>
            <a:chOff x="7041344" y="4021963"/>
            <a:chExt cx="1650477" cy="233437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74064" y="4856135"/>
              <a:ext cx="1167286" cy="139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д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91139" y="3541392"/>
            <a:ext cx="1787876" cy="1874678"/>
            <a:chOff x="1343128" y="3730194"/>
            <a:chExt cx="2082386" cy="188567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3128" y="3730194"/>
              <a:ext cx="2082386" cy="17196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93874" y="4408498"/>
              <a:ext cx="1055262" cy="1207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0000"/>
                  </a:solidFill>
                  <a:latin typeface="BeeskneesCTT" pitchFamily="2" charset="0"/>
                </a:rPr>
                <a:t>ц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17274" y="3572569"/>
            <a:ext cx="1584021" cy="1996491"/>
            <a:chOff x="3231104" y="2164943"/>
            <a:chExt cx="1844951" cy="231477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694956" y="3088029"/>
              <a:ext cx="1068332" cy="139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о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547779">
            <a:off x="7384865" y="3879497"/>
            <a:ext cx="1417052" cy="2040979"/>
            <a:chOff x="7041344" y="4021963"/>
            <a:chExt cx="1650477" cy="236635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10041" y="4996630"/>
              <a:ext cx="1277442" cy="139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  <a:latin typeface="BeeskneesCTT" pitchFamily="2" charset="0"/>
                </a:rPr>
                <a:t>ы</a:t>
              </a:r>
              <a:endParaRPr lang="ru-RU" sz="7200" b="1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</p:grpSp>
      <p:sp>
        <p:nvSpPr>
          <p:cNvPr id="24" name="Умножение 23">
            <a:hlinkClick r:id="" action="ppaction://hlinkshowjump?jump=endshow" highlightClick="1"/>
          </p:cNvPr>
          <p:cNvSpPr/>
          <p:nvPr/>
        </p:nvSpPr>
        <p:spPr>
          <a:xfrm>
            <a:off x="7978644" y="5990368"/>
            <a:ext cx="895834" cy="61881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иб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47200" y="559527"/>
            <a:ext cx="8273232" cy="57826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Фон </a:t>
            </a:r>
            <a:r>
              <a:rPr lang="en-US" sz="1800" b="1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1800" b="1" dirty="0" smtClean="0">
                <a:solidFill>
                  <a:srgbClr val="C00000"/>
                </a:solidFill>
                <a:hlinkClick r:id="rId3"/>
              </a:rPr>
              <a:t>img-fotki.yandex.ru/get/6412/5566041.1/0_8eefa_beb3435f_orig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Корзинка </a:t>
            </a:r>
            <a:r>
              <a:rPr lang="en-US" sz="1800" b="1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1800" b="1" dirty="0" smtClean="0">
                <a:solidFill>
                  <a:srgbClr val="C00000"/>
                </a:solidFill>
                <a:hlinkClick r:id="rId4"/>
              </a:rPr>
              <a:t>img-fotki.yandex.ru/get/5107/124269021.2b7/0_136b7f_6338c451_orig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Грибы: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hlinkClick r:id="rId5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5"/>
              </a:rPr>
              <a:t>vospitatel.com.ua/images/g/grib-rastr.png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hlinkClick r:id="rId6"/>
              </a:rPr>
              <a:t>http</a:t>
            </a:r>
            <a:r>
              <a:rPr lang="en-US" sz="1800" b="1" dirty="0">
                <a:solidFill>
                  <a:srgbClr val="C00000"/>
                </a:solidFill>
                <a:hlinkClick r:id="rId6"/>
              </a:rPr>
              <a:t>://</a:t>
            </a:r>
            <a:r>
              <a:rPr lang="en-US" sz="1800" b="1" dirty="0" smtClean="0">
                <a:solidFill>
                  <a:srgbClr val="C00000"/>
                </a:solidFill>
                <a:hlinkClick r:id="rId6"/>
              </a:rPr>
              <a:t>nachalo4ka.ru/wp-content/uploads/2014/08/gribochek.png</a:t>
            </a: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hlinkClick r:id="rId7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7"/>
              </a:rPr>
              <a:t>nachalo4ka.ru/wp-content/uploads/2014/08/11.png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  <a:r>
              <a:rPr lang="en-US" sz="1800" b="1" dirty="0">
                <a:solidFill>
                  <a:srgbClr val="C00000"/>
                </a:solidFill>
                <a:hlinkClick r:id="rId8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8"/>
              </a:rPr>
              <a:t>img-fotki.yandex.ru/get/5605/47407354.121c/0_189809_ffd58ee3_L.png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hlinkClick r:id="rId9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9"/>
              </a:rPr>
              <a:t>ds16-kb.ucoz.com/foni/gribochek.png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hlinkClick r:id="rId10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10"/>
              </a:rPr>
              <a:t>nachalo4ka.ru/wp-content/uploads/2014/08/21.png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r>
              <a:rPr lang="en-US" sz="1800" b="1" dirty="0">
                <a:solidFill>
                  <a:srgbClr val="C00000"/>
                </a:solidFill>
                <a:hlinkClick r:id="rId11"/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  <a:hlinkClick r:id="rId11"/>
              </a:rPr>
              <a:t>img-fotki.yandex.ru/get/8/160878850.203/0_7c9fd_1d601405_XL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Ёжик </a:t>
            </a:r>
            <a:r>
              <a:rPr lang="en-US" sz="1800" b="1" dirty="0" smtClean="0">
                <a:solidFill>
                  <a:srgbClr val="C00000"/>
                </a:solidFill>
                <a:hlinkClick r:id="rId12"/>
              </a:rPr>
              <a:t>https</a:t>
            </a:r>
            <a:r>
              <a:rPr lang="en-US" sz="1800" b="1" dirty="0">
                <a:solidFill>
                  <a:srgbClr val="C00000"/>
                </a:solidFill>
                <a:hlinkClick r:id="rId12"/>
              </a:rPr>
              <a:t>://</a:t>
            </a:r>
            <a:r>
              <a:rPr lang="en-US" sz="1800" b="1" dirty="0" smtClean="0">
                <a:solidFill>
                  <a:srgbClr val="C00000"/>
                </a:solidFill>
                <a:hlinkClick r:id="rId12"/>
              </a:rPr>
              <a:t>img-fotki.yandex.ru/get/5108/124269021.2b6/0_136b5c_485b75a4_orig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92820" y="55499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источники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460432" y="284994"/>
            <a:ext cx="540000" cy="540000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13" action="ppaction://hlinksldjump" highlightClick="1"/>
          </p:cNvPr>
          <p:cNvSpPr/>
          <p:nvPr/>
        </p:nvSpPr>
        <p:spPr>
          <a:xfrm>
            <a:off x="277200" y="289527"/>
            <a:ext cx="540000" cy="540000"/>
          </a:xfrm>
          <a:prstGeom prst="actionButtonRetur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 hidden="1"/>
          <p:cNvSpPr/>
          <p:nvPr/>
        </p:nvSpPr>
        <p:spPr>
          <a:xfrm>
            <a:off x="251520" y="305031"/>
            <a:ext cx="6319711" cy="5802492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67000"/>
                </a:schemeClr>
              </a:gs>
              <a:gs pos="35000">
                <a:schemeClr val="accent3">
                  <a:tint val="37000"/>
                  <a:satMod val="300000"/>
                  <a:alpha val="64000"/>
                </a:schemeClr>
              </a:gs>
              <a:gs pos="100000">
                <a:schemeClr val="accent3">
                  <a:tint val="15000"/>
                  <a:satMod val="350000"/>
                  <a:alpha val="80000"/>
                </a:schemeClr>
              </a:gs>
            </a:gsLst>
          </a:gra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2386236"/>
            <a:ext cx="4454960" cy="4471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116" y="438993"/>
            <a:ext cx="6336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Ребята!</a:t>
            </a:r>
          </a:p>
          <a:p>
            <a:pPr algn="ctr"/>
            <a:r>
              <a:rPr lang="ru-RU" sz="3600" b="1" dirty="0" smtClean="0"/>
              <a:t>Помогите мне собрать грибы в корзину. Для этого нужно хорошо знать состав числа.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Будьте внимательны!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119" y="4944401"/>
            <a:ext cx="2134336" cy="1664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9275" y="3412136"/>
            <a:ext cx="1021937" cy="60007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ещё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4029275" y="4365020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17888" y="3296674"/>
            <a:ext cx="351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/>
              <a:t>По щелчку появляется </a:t>
            </a:r>
          </a:p>
          <a:p>
            <a:pPr algn="ctr"/>
            <a:r>
              <a:rPr lang="ru-RU" sz="2400" dirty="0" smtClean="0"/>
              <a:t>гриб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05202" y="4206619"/>
            <a:ext cx="2558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/>
              <a:t>Переход на </a:t>
            </a:r>
          </a:p>
          <a:p>
            <a:pPr algn="ctr"/>
            <a:r>
              <a:rPr lang="ru-RU" sz="2400" dirty="0" smtClean="0"/>
              <a:t>следующий слайд</a:t>
            </a:r>
            <a:endParaRPr lang="ru-RU" sz="3200" dirty="0"/>
          </a:p>
        </p:txBody>
      </p:sp>
      <p:sp>
        <p:nvSpPr>
          <p:cNvPr id="13" name="Умножение 12">
            <a:hlinkClick r:id="" action="ppaction://hlinkshowjump?jump=endshow" highlightClick="1"/>
          </p:cNvPr>
          <p:cNvSpPr/>
          <p:nvPr/>
        </p:nvSpPr>
        <p:spPr>
          <a:xfrm>
            <a:off x="5117888" y="5384828"/>
            <a:ext cx="895834" cy="61881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60737" y="5438183"/>
            <a:ext cx="14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/>
              <a:t>Выход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88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950281" y="266093"/>
            <a:ext cx="2333687" cy="2143611"/>
            <a:chOff x="6746355" y="4212729"/>
            <a:chExt cx="2333687" cy="214361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6355" y="4212729"/>
              <a:ext cx="2333687" cy="214361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67874" y="492337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/>
                <a:t>5</a:t>
              </a:r>
              <a:endParaRPr lang="ru-RU" sz="72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08333" y="4580052"/>
            <a:ext cx="2382385" cy="1778301"/>
            <a:chOff x="4551701" y="2433400"/>
            <a:chExt cx="2382385" cy="1778301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701" y="2433400"/>
              <a:ext cx="2382385" cy="17783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80260" y="2864526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8</a:t>
              </a:r>
              <a:endParaRPr lang="ru-RU" sz="8000" b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739" y="2791824"/>
            <a:ext cx="3765963" cy="293745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05485" y="1777407"/>
            <a:ext cx="1650477" cy="2334378"/>
            <a:chOff x="7607942" y="3941413"/>
            <a:chExt cx="1650477" cy="233437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942" y="3941413"/>
              <a:ext cx="1650477" cy="23343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321640" y="4836980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/>
                <a:t>6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962397" y="266093"/>
            <a:ext cx="1650477" cy="2334378"/>
            <a:chOff x="9733808" y="-77288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808" y="-77288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236463" y="7103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/>
                <a:t>7</a:t>
              </a:r>
              <a:endParaRPr lang="ru-RU" sz="72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89035" y="2600471"/>
            <a:ext cx="1913704" cy="1690638"/>
            <a:chOff x="5376648" y="4682675"/>
            <a:chExt cx="1913704" cy="169063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94844" y="4682675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/>
                <a:t>7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79420" y="4329222"/>
            <a:ext cx="2082386" cy="2333537"/>
            <a:chOff x="4445698" y="2382706"/>
            <a:chExt cx="2082386" cy="183678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64540" y="3177778"/>
              <a:ext cx="704039" cy="104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7</a:t>
              </a:r>
              <a:endParaRPr lang="ru-RU" sz="80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08739" y="3165529"/>
            <a:ext cx="3765963" cy="2563746"/>
            <a:chOff x="2608739" y="3165529"/>
            <a:chExt cx="3765963" cy="256374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3482422" y="4107418"/>
              <a:ext cx="20261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5266" y="4100879"/>
              <a:ext cx="16353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5и2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7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13021 -0.07639 C -0.1592 -0.09514 -0.18837 -0.09699 -0.20694 -0.0743 C -0.22934 -0.05301 -0.23837 -0.01967 -0.23403 0.02338 L -0.22118 0.21297 " pathEditMode="relative" rAng="-7546783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9283 C -0.01632 -0.11343 -0.02309 -0.14213 -0.03298 -0.16644 C -0.04236 -0.19005 -0.03941 -0.17755 -0.04219 -0.19329 C -0.04982 -0.21343 -0.05416 -0.21806 -0.05833 -0.23773 C -0.06458 -0.25602 -0.07048 -0.27315 -0.07187 -0.29051 C -0.07361 -0.30093 -0.06979 -0.30162 -0.06944 -0.30949 C -0.06528 -0.33472 -0.05607 -0.34931 -0.04739 -0.36713 C -0.04722 -0.37963 -0.04288 -0.38773 -0.03889 -0.39514 C -0.03576 -0.40139 -0.02986 -0.41181 -0.02969 -0.41134 C -0.00139 -0.43495 0.02483 -0.46181 0.05556 -0.47894 C 0.06563 -0.48403 0.07761 -0.48634 0.08802 -0.49005 C 0.0908 -0.49213 0.09688 -0.49398 0.09688 -0.49306 C 0.1 -0.49468 0.10278 -0.49583 0.10521 -0.49445 C 0.10834 -0.49468 0.11198 -0.49283 0.11545 -0.49283 C 0.12084 -0.4912 0.12413 -0.49514 0.12795 -0.49653 C 0.13177 -0.49514 0.1342 -0.49722 0.13837 -0.49491 C 0.14219 -0.49097 0.14445 -0.48843 0.14757 -0.48588 C 0.15261 -0.48264 0.16979 -0.47384 0.175 -0.47292 C 0.18177 -0.46852 0.18768 -0.46158 0.19323 -0.46019 C 0.19636 -0.45718 0.19792 -0.4537 0.2 -0.45208 C 0.20104 -0.45255 0.20261 -0.45463 0.20434 -0.45301 C 0.20695 -0.4507 0.21059 -0.4463 0.21459 -0.44306 C 0.22327 -0.43403 0.23143 -0.42523 0.23976 -0.41945 C 0.24219 -0.41482 0.24445 -0.41134 0.24775 -0.4081 C 0.24931 -0.40486 0.25139 -0.40394 0.25382 -0.40185 C 0.26441 -0.3882 0.26198 -0.38357 0.2724 -0.38009 C 0.28108 -0.36736 0.29097 -0.36343 0.30052 -0.35509 C 0.30868 -0.34676 0.30556 -0.34745 0.30747 -0.34908 " pathEditMode="relative" rAng="-2083857" ptsTypes="fffffffffffffffffffffffffff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662 C -0.01041 -0.16689 -0.01319 -0.1662 -0.01527 -0.16759 C -0.01753 -0.16944 -0.02048 -0.17662 -0.02239 -0.17916 C -0.02968 -0.18819 -0.03715 -0.20162 -0.04809 -0.20509 C -0.05173 -0.2118 -0.05503 -0.2125 -0.06093 -0.21481 C -0.06302 -0.21666 -0.06493 -0.21805 -0.06684 -0.21967 C -0.06788 -0.22106 -0.06805 -0.22337 -0.06961 -0.22453 C -0.07934 -0.23125 -0.09323 -0.23125 -0.10399 -0.23263 C -0.13819 -0.24375 -0.17986 -0.23611 -0.21232 -0.23564 C -0.21614 -0.23495 -0.22031 -0.23379 -0.22395 -0.23263 C -0.22916 -0.23009 -0.22882 -0.22893 -0.23402 -0.22777 C -0.25538 -0.22291 -0.23229 -0.22939 -0.24809 -0.22453 C -0.25329 -0.22106 -0.25833 -0.22037 -0.26406 -0.21851 C -0.26614 -0.21666 -0.27118 -0.2118 -0.27378 -0.21064 C -0.28194 -0.20578 -0.27395 -0.2118 -0.28385 -0.20509 C -0.29583 -0.19722 -0.30746 -0.18703 -0.321 -0.18402 C -0.32361 -0.18078 -0.32552 -0.17731 -0.32812 -0.1743 C -0.32986 -0.17175 -0.33645 -0.16875 -0.33802 -0.16759 C -0.34479 -0.15787 -0.34079 -0.16458 -0.34809 -0.15162 C -0.34913 -0.15046 -0.35104 -0.14675 -0.35104 -0.14629 C -0.35382 -0.13472 -0.34982 -0.14629 -0.35989 -0.13773 C -0.36163 -0.13657 -0.3625 -0.13356 -0.36406 -0.13171 C -0.36684 -0.12245 -0.36319 -0.13101 -0.36979 -0.12407 C -0.37118 -0.12199 -0.37465 -0.11435 -0.37534 -0.11273 C -0.37691 -0.10949 -0.37951 -0.09513 -0.37951 -0.0949 C -0.38298 -0.09004 -0.38472 -0.08518 -0.38819 -0.07962 C -0.39045 -0.07245 -0.38993 -0.06574 -0.39409 -0.05925 C -0.39548 -0.05231 -0.39652 -0.04861 -0.39965 -0.04375 C -0.40069 -0.03888 -0.40034 -0.03402 -0.40243 -0.03101 C -0.40347 -0.02916 -0.40573 -0.028 -0.40555 -0.02615 C -0.40503 -0.02337 -0.40243 -0.02615 -0.40121 -0.02615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739" y="2791824"/>
            <a:ext cx="3765963" cy="293745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11509" y="457446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636988" y="498425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/>
                <a:t>9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6432" y="2714569"/>
            <a:ext cx="2053464" cy="1990450"/>
            <a:chOff x="7607942" y="4153465"/>
            <a:chExt cx="2053464" cy="199045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942" y="4153465"/>
              <a:ext cx="2053464" cy="191027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900606" y="4820476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10</a:t>
              </a:r>
              <a:endParaRPr lang="ru-RU" sz="8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57672" y="310028"/>
            <a:ext cx="2082386" cy="2333537"/>
            <a:chOff x="4445698" y="2382706"/>
            <a:chExt cx="2082386" cy="183678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64540" y="3177778"/>
              <a:ext cx="704039" cy="104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/>
                <a:t>9</a:t>
              </a:r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718604" y="1891964"/>
            <a:ext cx="1552751" cy="2196157"/>
            <a:chOff x="4628355" y="2144457"/>
            <a:chExt cx="1552751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80260" y="2864526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7</a:t>
              </a:r>
              <a:endParaRPr lang="ru-RU" sz="80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80553" y="4233614"/>
            <a:ext cx="2763665" cy="1824018"/>
            <a:chOff x="5077859" y="4546770"/>
            <a:chExt cx="2763665" cy="182401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7859" y="4546770"/>
              <a:ext cx="2763665" cy="18240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94844" y="4975341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/>
                <a:t>9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81153" y="4866481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97737" y="4656158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/>
                <a:t>8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08739" y="3165529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3482422" y="4107418"/>
              <a:ext cx="20261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15266" y="4100879"/>
              <a:ext cx="16353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6и3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5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 -0.14607 L 0.16753 -0.10023 C 0.18941 -0.09167 0.21284 -0.06898 0.22847 -0.0375 C 0.24774 -0.00208 0.25677 0.03125 0.25625 0.06227 L 0.25763 0.20208 " pathEditMode="relative" rAng="-23763512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-0.01024 -0.01597 -0.0243 -0.02199 -0.0368 -0.03218 C -0.04827 -0.0412 -0.04166 -0.03819 -0.04965 -0.04143 C -0.05989 -0.04792 -0.0618 -0.05278 -0.07152 -0.05602 C -0.08072 -0.06343 -0.0894 -0.06829 -0.09843 -0.07083 C -0.1033 -0.07245 -0.10365 -0.06875 -0.10816 -0.06805 C -0.12066 -0.06574 -0.1283 -0.05741 -0.13837 -0.05046 C -0.1441 -0.05069 -0.14844 -0.04722 -0.15191 -0.04398 C -0.15504 -0.0419 -0.1599 -0.03611 -0.15973 -0.03657 C -0.1731 -0.01204 -0.18681 0.01111 -0.19705 0.0382 C -0.2 0.04722 -0.20105 0.05741 -0.20348 0.06759 C -0.20435 0.06968 -0.20608 0.07454 -0.20539 0.07523 C -0.20573 0.07801 -0.20695 0.07963 -0.2066 0.08241 C -0.20678 0.08495 -0.20521 0.08843 -0.20556 0.0919 C -0.20539 0.09583 -0.2073 0.09931 -0.20834 0.10255 C -0.2073 0.10648 -0.20851 0.10857 -0.20747 0.11134 C -0.20591 0.11551 -0.20382 0.11806 -0.20313 0.1206 C -0.20157 0.12546 -0.1974 0.14074 -0.19723 0.14537 C -0.19532 0.15208 -0.19219 0.15648 -0.19115 0.1632 C -0.18976 0.16482 -0.18837 0.16644 -0.1882 0.16829 C -0.18785 0.16991 -0.18889 0.1713 -0.18803 0.17361 C -0.18733 0.175 -0.18542 0.17824 -0.18316 0.18125 C -0.179 0.18958 -0.175 0.19769 -0.17223 0.20509 C -0.17014 0.20787 -0.16806 0.20995 -0.16667 0.2125 C -0.16511 0.21435 -0.16528 0.2162 -0.1632 0.21898 C -0.15695 0.22847 -0.15469 0.22616 -0.15348 0.23588 C -0.1474 0.24421 -0.14462 0.25301 -0.14132 0.26181 C -0.13681 0.26945 -0.13785 0.26644 -0.13855 0.26759 " pathEditMode="relative" rAng="-3159001" ptsTypes="fffffffffffffffffffffffffff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5856 C 0.00538 -0.26041 0.00312 -0.26088 0.00295 -0.26412 C 0.00226 -0.26597 0.0026 -0.27569 0.00243 -0.27916 C 0.00139 -0.29189 0.00191 -0.30995 -0.00382 -0.31736 C -0.00399 -0.32638 -0.00625 -0.3287 -0.00885 -0.33379 C -0.00955 -0.33657 -0.01024 -0.33935 -0.01076 -0.34143 C -0.01094 -0.34398 -0.01024 -0.34606 -0.01094 -0.34814 C -0.01476 -0.35925 -0.02379 -0.36527 -0.03073 -0.37152 C -0.04896 -0.39768 -0.07934 -0.4081 -0.10104 -0.42268 C -0.10434 -0.42361 -0.10677 -0.42361 -0.11024 -0.42407 C -0.11441 -0.4243 -0.11493 -0.42291 -0.11892 -0.42314 C -0.1349 -0.42777 -0.11736 -0.42384 -0.12969 -0.42546 C -0.13403 -0.425 -0.13785 -0.42638 -0.14236 -0.42638 C -0.14445 -0.42523 -0.14965 -0.42222 -0.15191 -0.42268 C -0.15903 -0.42152 -0.15191 -0.42338 -0.16094 -0.42037 C -0.17153 -0.41759 -0.18351 -0.41226 -0.19375 -0.41504 C -0.19705 -0.4125 -0.19948 -0.40995 -0.2026 -0.40717 C -0.20486 -0.40532 -0.2099 -0.40555 -0.21146 -0.40486 C -0.21962 -0.39768 -0.21476 -0.403 -0.22465 -0.39213 C -0.2257 -0.39097 -0.22865 -0.38842 -0.22899 -0.38703 C -0.23524 -0.37615 -0.2276 -0.3875 -0.23785 -0.38171 C -0.23993 -0.3824 -0.24132 -0.3787 -0.24288 -0.37824 C -0.24844 -0.36921 -0.24271 -0.37708 -0.25017 -0.37199 C -0.25156 -0.37083 -0.25712 -0.36365 -0.25781 -0.36203 C -0.26007 -0.35902 -0.26806 -0.34537 -0.26788 -0.34467 C -0.27205 -0.34097 -0.27552 -0.33657 -0.28004 -0.3324 C -0.28385 -0.32592 -0.28611 -0.31851 -0.29167 -0.31388 C -0.29566 -0.30717 -0.29774 -0.30347 -0.30139 -0.29953 C -0.30399 -0.29467 -0.30556 -0.28935 -0.30816 -0.2875 C -0.30955 -0.28611 -0.31146 -0.28541 -0.3125 -0.2831 C -0.3132 -0.27963 -0.31024 -0.28171 -0.3092 -0.28055 " pathEditMode="relative" rAng="1576641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739" y="2791824"/>
            <a:ext cx="3765963" cy="293745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381507" y="2558150"/>
            <a:ext cx="1928930" cy="2333013"/>
            <a:chOff x="7041344" y="4275207"/>
            <a:chExt cx="1650477" cy="190937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275207"/>
              <a:ext cx="1650477" cy="182788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636988" y="498425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/>
                <a:t>8</a:t>
              </a:r>
              <a:endParaRPr lang="ru-RU" sz="72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47949" y="476672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97737" y="4656158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/>
                <a:t>6</a:t>
              </a:r>
              <a:endParaRPr lang="ru-RU" sz="72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77642" y="4891163"/>
            <a:ext cx="2054198" cy="1858501"/>
            <a:chOff x="7317867" y="4308954"/>
            <a:chExt cx="2054198" cy="185850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867" y="4308954"/>
              <a:ext cx="2054198" cy="181766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846623" y="4844016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9</a:t>
              </a:r>
              <a:endParaRPr lang="ru-RU" sz="8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250650" y="476672"/>
            <a:ext cx="1972690" cy="2184739"/>
            <a:chOff x="4500546" y="2382706"/>
            <a:chExt cx="1972690" cy="17196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546" y="2382706"/>
              <a:ext cx="1972690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05611" y="2988209"/>
              <a:ext cx="704039" cy="104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8</a:t>
              </a:r>
              <a:endParaRPr lang="ru-RU" sz="80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041454" y="4328147"/>
            <a:ext cx="1552752" cy="2291247"/>
            <a:chOff x="4762325" y="2268807"/>
            <a:chExt cx="1284811" cy="203178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325" y="2268807"/>
              <a:ext cx="1284811" cy="19474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79425" y="2977148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7</a:t>
              </a:r>
              <a:endParaRPr lang="ru-RU" sz="80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849778" y="2613457"/>
            <a:ext cx="1913704" cy="1690638"/>
            <a:chOff x="5376648" y="4682675"/>
            <a:chExt cx="1913704" cy="169063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94844" y="4682675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/>
                <a:t>8</a:t>
              </a:r>
              <a:endParaRPr lang="ru-RU" sz="80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08739" y="3165529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3482422" y="4107418"/>
              <a:ext cx="20261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15266" y="4100879"/>
              <a:ext cx="16353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7и1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6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687 -0.20787 C 0.11753 -0.25579 0.14583 -0.28472 0.17239 -0.27708 C 0.20347 -0.27315 0.22569 -0.24352 0.2401 -0.19028 L 0.3059 0.03727 " pathEditMode="relative" rAng="-26686805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C -0.01024 -0.022 -0.02604 -0.03565 -0.03889 -0.05209 C -0.05121 -0.0676 -0.04427 -0.06135 -0.05295 -0.06875 C -0.06389 -0.08056 -0.06597 -0.08681 -0.07691 -0.09584 C -0.0868 -0.10741 -0.09618 -0.11783 -0.1059 -0.12362 C -0.11163 -0.12801 -0.1125 -0.12408 -0.11701 -0.125 C -0.13211 -0.12778 -0.14236 -0.12269 -0.15399 -0.11875 C -0.16076 -0.12107 -0.16614 -0.11922 -0.17066 -0.11737 C -0.17448 -0.11598 -0.18107 -0.11204 -0.1809 -0.11181 C -0.19826 -0.08982 -0.21701 -0.07014 -0.2309 -0.04352 C -0.23489 -0.03426 -0.2375 -0.02269 -0.24114 -0.01274 C -0.2427 -0.01088 -0.24427 -0.00579 -0.24392 -0.0051 C -0.24479 -0.00255 -0.24618 -0.00047 -0.24618 0.00277 C -0.24635 0.00601 -0.24566 0.01018 -0.24583 0.01388 C -0.246 0.01921 -0.24861 0.02199 -0.25 0.02523 C -0.24948 0.02986 -0.25104 0.03171 -0.24965 0.03634 C -0.24843 0.04074 -0.2467 0.04444 -0.24583 0.04837 C -0.24461 0.05393 -0.24166 0.07361 -0.24201 0.0787 C -0.2401 0.0868 -0.2368 0.09444 -0.23645 0.10138 C -0.23507 0.10416 -0.23333 0.10717 -0.2335 0.10902 C -0.23316 0.11087 -0.23454 0.1118 -0.23368 0.11435 C -0.23298 0.11712 -0.23107 0.12152 -0.22934 0.12615 C -0.22534 0.13773 -0.22118 0.14768 -0.21875 0.15787 C -0.21649 0.16203 -0.21458 0.16527 -0.21319 0.16875 C -0.21145 0.17129 -0.2118 0.17361 -0.20972 0.17754 C -0.20364 0.1905 -0.20069 0.18981 -0.19965 0.20138 C -0.19357 0.21319 -0.19201 0.22453 -0.18836 0.23587 C -0.18472 0.24629 -0.18489 0.24282 -0.18611 0.24421 " pathEditMode="relative" rAng="-2471718" ptsTypes="fffffffffffffffffffffffffff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17315 C 0.00642 -0.17408 0.00382 -0.17315 0.00208 -0.1757 C -0.00018 -0.17755 -0.00313 -0.18635 -0.00469 -0.18959 C -0.01164 -0.20093 -0.01875 -0.21852 -0.02917 -0.22176 C -0.03264 -0.23033 -0.03577 -0.23125 -0.0415 -0.23403 C -0.04358 -0.23658 -0.04532 -0.23843 -0.04705 -0.24005 C -0.04792 -0.24236 -0.04827 -0.24537 -0.04983 -0.2463 C -0.05886 -0.25463 -0.07223 -0.25463 -0.08247 -0.25648 C -0.11511 -0.27014 -0.15452 -0.26088 -0.18542 -0.26088 C -0.18924 -0.25996 -0.19306 -0.25834 -0.19671 -0.25648 C -0.20157 -0.25394 -0.20139 -0.25209 -0.20625 -0.25023 C -0.22657 -0.24445 -0.20469 -0.25209 -0.21962 -0.2463 C -0.22466 -0.24236 -0.22934 -0.2419 -0.2349 -0.23912 C -0.23681 -0.23658 -0.24167 -0.23033 -0.2441 -0.22963 C -0.25174 -0.22338 -0.24445 -0.23033 -0.25365 -0.22176 C -0.26511 -0.21227 -0.27605 -0.2 -0.28907 -0.19561 C -0.2915 -0.19121 -0.29323 -0.18773 -0.29601 -0.18334 C -0.2974 -0.1801 -0.30365 -0.17662 -0.30521 -0.1757 C -0.31181 -0.16343 -0.30799 -0.1713 -0.31476 -0.15463 C -0.3158 -0.15417 -0.31771 -0.14885 -0.31771 -0.14792 C -0.32032 -0.13403 -0.3165 -0.14885 -0.32605 -0.1375 C -0.32778 -0.13658 -0.32865 -0.13218 -0.33004 -0.13033 C -0.33264 -0.11806 -0.32934 -0.12963 -0.33559 -0.12014 C -0.33698 -0.11806 -0.34028 -0.10787 -0.34098 -0.10625 C -0.34219 -0.10186 -0.3448 -0.08449 -0.3448 -0.08357 C -0.34809 -0.07755 -0.34983 -0.0713 -0.35296 -0.06436 C -0.35521 -0.05579 -0.35469 -0.04699 -0.35886 -0.03912 C -0.36007 -0.03033 -0.36094 -0.02593 -0.36407 -0.02014 C -0.36493 -0.01412 -0.36459 -0.00787 -0.3665 -0.00348 C -0.36754 -0.00209 -0.36945 3.33333E-6 -0.36945 0.00231 C -0.36927 0.00625 -0.3665 0.00231 -0.36546 0.00231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34593" y="638839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2и1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21327" y="4105614"/>
            <a:ext cx="2125793" cy="1921508"/>
            <a:chOff x="6748685" y="4245632"/>
            <a:chExt cx="2125793" cy="19215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8685" y="4245632"/>
              <a:ext cx="2125793" cy="19215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77472" y="5023881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3</a:t>
              </a:r>
              <a:r>
                <a:rPr lang="ru-RU" sz="5400" b="1" dirty="0" smtClean="0"/>
                <a:t>и1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661541" y="1181755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3и2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247519" y="2863630"/>
            <a:ext cx="1690236" cy="2334378"/>
            <a:chOff x="7133199" y="4021963"/>
            <a:chExt cx="1690236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3199" y="4021963"/>
              <a:ext cx="1690236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94467" y="534351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1</a:t>
              </a:r>
              <a:r>
                <a:rPr lang="ru-RU" sz="5400" b="1" dirty="0" smtClean="0"/>
                <a:t>и3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61541" y="4353242"/>
            <a:ext cx="1913704" cy="2167875"/>
            <a:chOff x="4445698" y="2382706"/>
            <a:chExt cx="2082386" cy="17831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01238" y="3242535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1</a:t>
              </a:r>
              <a:r>
                <a:rPr lang="ru-RU" sz="5400" b="1" dirty="0" smtClean="0"/>
                <a:t>и2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07912" y="1540774"/>
            <a:ext cx="1913704" cy="1769134"/>
            <a:chOff x="5376648" y="4604179"/>
            <a:chExt cx="1913704" cy="17691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725640"/>
              <a:ext cx="1913704" cy="16476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75417" y="4604179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2</a:t>
              </a:r>
              <a:r>
                <a:rPr lang="ru-RU" sz="5400" b="1" dirty="0" smtClean="0"/>
                <a:t>и2</a:t>
              </a:r>
              <a:endParaRPr lang="ru-RU" sz="54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0" name="Овал 39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FF0000"/>
                  </a:solidFill>
                </a:rPr>
                <a:t>4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5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11979 -0.18842 C -0.14462 -0.23101 -0.18194 -0.25324 -0.22083 -0.25324 C -0.26528 -0.25324 -0.30104 -0.23101 -0.32587 -0.18842 L -0.44462 -4.07407E-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3079 C -0.00365 0.0301 -0.00747 0.03079 -0.01059 0.02778 C -0.01372 0.02454 -0.01771 0.01019 -0.02049 0.00533 C -0.03073 -0.01435 -0.04132 -0.04213 -0.05677 -0.05023 C -0.06163 -0.0625 -0.06667 -0.06504 -0.07483 -0.0699 C -0.0776 -0.07314 -0.08056 -0.07546 -0.08299 -0.07939 C -0.08455 -0.08217 -0.08472 -0.08703 -0.08698 -0.08935 C -0.10087 -0.10324 -0.12031 -0.1037 -0.13542 -0.10532 C -0.18333 -0.13078 -0.24201 -0.11319 -0.28802 -0.1118 C -0.2934 -0.11018 -0.29931 -0.10902 -0.30417 -0.10532 C -0.31181 -0.10046 -0.31111 -0.09814 -0.31858 -0.09606 C -0.34861 -0.08541 -0.31597 -0.09907 -0.33854 -0.08935 C -0.34566 -0.08171 -0.35278 -0.08032 -0.36094 -0.07615 C -0.36372 -0.07222 -0.37101 -0.06342 -0.37483 -0.06018 C -0.38611 -0.05069 -0.375 -0.06412 -0.38889 -0.05023 C -0.40556 -0.03356 -0.4217 -0.01203 -0.44115 -0.00439 C -0.44479 0.00139 -0.4474 0.00903 -0.45122 0.01482 C -0.45347 0.01875 -0.46302 0.02593 -0.4651 0.02778 C -0.47465 0.04815 -0.46875 0.03496 -0.47934 0.06065 C -0.48073 0.06389 -0.48333 0.07037 -0.48333 0.07107 C -0.48733 0.09607 -0.48142 0.07269 -0.49566 0.08982 C -0.49809 0.09306 -0.49965 0.09885 -0.50174 0.10278 C -0.50556 0.12153 -0.50035 0.10417 -0.50955 0.11899 C -0.51181 0.12246 -0.51667 0.1382 -0.51754 0.1419 C -0.51962 0.14908 -0.52361 0.17778 -0.52361 0.17801 C -0.5283 0.18889 -0.53073 0.19931 -0.53559 0.21042 C -0.53906 0.22524 -0.53819 0.23936 -0.54375 0.25278 C -0.54583 0.26574 -0.54722 0.27431 -0.55191 0.28542 C -0.5533 0.29399 -0.55278 0.30371 -0.55573 0.31158 C -0.55712 0.31459 -0.56042 0.31713 -0.5599 0.32084 C -0.55938 0.32477 -0.55573 0.32084 -0.55382 0.32084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9885 C -3.33333E-6 -0.11297 -0.00121 -0.12894 -0.00711 -0.14167 C -0.01163 -0.15116 -0.01718 -0.15741 -0.02326 -0.16551 C -0.02777 -0.17153 -0.03038 -0.17986 -0.03402 -0.18704 C -0.03767 -0.19422 -0.04948 -0.21042 -0.05538 -0.21551 C -0.05955 -0.22385 -0.06423 -0.22801 -0.06961 -0.23449 C -0.075 -0.24097 -0.08073 -0.24699 -0.08576 -0.25371 C -0.08784 -0.25648 -0.08871 -0.26088 -0.09114 -0.2632 C -0.09548 -0.26736 -0.10069 -0.26945 -0.10538 -0.27269 C -0.10764 -0.27431 -0.10885 -0.27778 -0.11076 -0.27986 C -0.1177 -0.2875 -0.12343 -0.29167 -0.13229 -0.29422 C -0.14201 -0.30162 -0.15034 -0.31204 -0.16093 -0.31551 C -0.171 -0.32246 -0.18194 -0.32431 -0.19288 -0.32755 C -0.2059 -0.33866 -0.225 -0.33889 -0.23941 -0.34167 C -0.24479 -0.3426 -0.25 -0.3456 -0.25538 -0.34653 C -0.27135 -0.34954 -0.28767 -0.35116 -0.30364 -0.35371 C -0.30833 -0.3544 -0.31788 -0.35602 -0.31788 -0.35579 C -0.36145 -0.35347 -0.34687 -0.35394 -0.375 -0.34653 C -0.38593 -0.33912 -0.39705 -0.33148 -0.40902 -0.32755 C -0.41875 -0.32084 -0.42916 -0.3132 -0.43941 -0.30834 C -0.44062 -0.30602 -0.44097 -0.30232 -0.44288 -0.30116 C -0.44722 -0.29815 -0.45711 -0.29653 -0.45711 -0.2963 C -0.46145 -0.29213 -0.46475 -0.28588 -0.46961 -0.28218 C -0.47187 -0.28056 -0.47448 -0.28079 -0.47691 -0.27986 C -0.48784 -0.27547 -0.49809 -0.27084 -0.50902 -0.26783 C -0.51545 -0.26227 -0.52205 -0.26297 -0.52864 -0.25834 C -0.54427 -0.24769 -0.5302 -0.25255 -0.55 -0.24885 C -0.55243 -0.24722 -0.55468 -0.24537 -0.55711 -0.24422 C -0.55955 -0.24306 -0.56215 -0.24306 -0.56441 -0.24167 C -0.56632 -0.24051 -0.5677 -0.2382 -0.56961 -0.23704 C -0.57309 -0.23496 -0.58038 -0.23218 -0.58038 -0.23195 C -0.58281 -0.22986 -0.58489 -0.22685 -0.5875 -0.225 C -0.58975 -0.22361 -0.59253 -0.22431 -0.59461 -0.22269 C -0.60191 -0.21713 -0.60538 -0.20533 -0.6125 -0.19885 C -0.61371 -0.19653 -0.61475 -0.19398 -0.61614 -0.19167 C -0.6177 -0.18912 -0.62014 -0.18727 -0.62152 -0.18449 C -0.6243 -0.17917 -0.62604 -0.17315 -0.62864 -0.16783 C -0.63125 -0.15764 -0.63107 -0.14838 -0.63576 -0.13935 C -0.63802 -0.12408 -0.64166 -0.10996 -0.65 -0.09885 C -0.6559 -0.07685 -0.65017 -0.11505 -0.64652 -0.12037 " pathEditMode="relative" rAng="0" ptsTypes="fffffffffffffffffffffffffffffffffffffff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-1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034556" y="1699196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2</a:t>
              </a:r>
              <a:r>
                <a:rPr lang="ru-RU" sz="5400" b="1" dirty="0" smtClean="0"/>
                <a:t>и2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36765" y="4547492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19636" y="4656158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4и1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4845" y="484684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3и3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255133" y="4253558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2и3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73785" y="2151173"/>
            <a:ext cx="2082386" cy="2102386"/>
            <a:chOff x="4445698" y="2382706"/>
            <a:chExt cx="2082386" cy="17196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382706"/>
              <a:ext cx="2082386" cy="17196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4и2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99792" y="260649"/>
            <a:ext cx="2963423" cy="2214756"/>
            <a:chOff x="4845048" y="4158558"/>
            <a:chExt cx="2963423" cy="221475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5048" y="4158558"/>
              <a:ext cx="2963423" cy="221475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81152" y="5166669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3</a:t>
              </a:r>
              <a:r>
                <a:rPr lang="ru-RU" sz="5400" b="1" dirty="0" smtClean="0"/>
                <a:t>и2</a:t>
              </a:r>
              <a:endParaRPr lang="ru-RU" sz="54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0" name="Овал 39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16435 L -0.08178 -0.375 C -0.1 -0.42269 -0.12709 -0.44769 -0.15521 -0.44769 C -0.18733 -0.44769 -0.21337 -0.42269 -0.23143 -0.375 L -0.31754 -0.16435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0995 C -0.00173 0.10879 -0.00347 0.10995 -0.00503 0.10625 C -0.00642 0.10277 -0.00833 0.08611 -0.00955 0.08032 C -0.01458 0.05763 -0.01962 0.02569 -0.02673 0.01643 C -0.02916 0.00254 -0.03142 -0.0007 -0.03541 -0.00625 C -0.0368 -0.00996 -0.03802 -0.0125 -0.03923 -0.01713 C -0.03993 -0.02014 -0.0401 -0.02593 -0.04114 -0.02848 C -0.04774 -0.04445 -0.05694 -0.04491 -0.06406 -0.047 C -0.0868 -0.07616 -0.11458 -0.05579 -0.13628 -0.05417 C -0.13871 -0.05278 -0.14149 -0.05116 -0.14392 -0.047 C -0.14757 -0.04121 -0.14722 -0.03889 -0.15069 -0.03612 C -0.16493 -0.02385 -0.14948 -0.03982 -0.16007 -0.02848 C -0.16354 -0.01968 -0.16684 -0.01829 -0.17066 -0.01343 C -0.17205 -0.00903 -0.17552 0.00138 -0.17726 0.00486 C -0.18264 0.01574 -0.17743 0.00046 -0.18403 0.01643 C -0.19184 0.03541 -0.19948 0.06041 -0.20868 0.06921 C -0.21041 0.07592 -0.21163 0.08449 -0.21337 0.0912 C -0.21458 0.09606 -0.21892 0.10416 -0.21996 0.10625 C -0.22448 0.12939 -0.2217 0.11435 -0.22673 0.14375 C -0.22743 0.14745 -0.22864 0.15509 -0.22864 0.15578 C -0.23055 0.18449 -0.22778 0.15763 -0.23437 0.17731 C -0.23576 0.18078 -0.23628 0.18773 -0.23732 0.19259 C -0.23906 0.21412 -0.2368 0.19421 -0.24097 0.21111 C -0.24201 0.21527 -0.24444 0.2331 -0.24479 0.23726 C -0.24583 0.24537 -0.24774 0.2787 -0.24774 0.27893 C -0.25 0.2912 -0.25104 0.30324 -0.2533 0.31597 C -0.25503 0.33333 -0.25451 0.3493 -0.25729 0.36481 C -0.25816 0.37963 -0.25885 0.38958 -0.26111 0.40231 C -0.2618 0.41226 -0.26146 0.42338 -0.26285 0.43217 C -0.26354 0.43588 -0.2651 0.43888 -0.26493 0.44305 C -0.26458 0.44768 -0.26285 0.44305 -0.26198 0.44305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-0.00347 -0.02246 -0.00468 -0.04815 -0.01059 -0.06852 C -0.0151 -0.08357 -0.02066 -0.09375 -0.02673 -0.10672 C -0.03125 -0.11621 -0.03385 -0.12963 -0.0375 -0.14121 C -0.04114 -0.15255 -0.05295 -0.17848 -0.05885 -0.18681 C -0.06302 -0.2 -0.0677 -0.20672 -0.07309 -0.21713 C -0.07847 -0.22755 -0.0842 -0.23704 -0.08923 -0.24792 C -0.09131 -0.25232 -0.09218 -0.25926 -0.09461 -0.26297 C -0.09895 -0.26968 -0.10416 -0.27315 -0.10885 -0.27825 C -0.11111 -0.28079 -0.11232 -0.28635 -0.11423 -0.28982 C -0.12118 -0.30209 -0.12691 -0.30857 -0.13576 -0.31274 C -0.14548 -0.32454 -0.15381 -0.34121 -0.16441 -0.34676 C -0.17447 -0.35788 -0.18541 -0.36088 -0.19635 -0.36621 C -0.20937 -0.3838 -0.22847 -0.38426 -0.24288 -0.38866 C -0.24826 -0.39028 -0.25347 -0.39491 -0.25885 -0.39653 C -0.27482 -0.40139 -0.29114 -0.40394 -0.30711 -0.40788 C -0.3118 -0.40903 -0.32135 -0.41158 -0.32135 -0.41135 C -0.36493 -0.40764 -0.35034 -0.40834 -0.37847 -0.39653 C -0.38941 -0.38473 -0.40052 -0.37246 -0.4125 -0.36621 C -0.42222 -0.35533 -0.43263 -0.34306 -0.44288 -0.33542 C -0.44409 -0.33172 -0.44444 -0.3257 -0.44635 -0.32385 C -0.45069 -0.31899 -0.46059 -0.31644 -0.46059 -0.31598 C -0.46493 -0.3095 -0.46822 -0.29931 -0.47309 -0.29352 C -0.47534 -0.29098 -0.47795 -0.29121 -0.48038 -0.28982 C -0.49131 -0.28264 -0.50156 -0.27524 -0.5125 -0.27038 C -0.51892 -0.26158 -0.52552 -0.26274 -0.53211 -0.25533 C -0.54774 -0.2382 -0.53368 -0.24607 -0.55347 -0.24005 C -0.5559 -0.2375 -0.55816 -0.2345 -0.56059 -0.23264 C -0.56302 -0.23079 -0.56562 -0.23079 -0.56788 -0.22871 C -0.56979 -0.22686 -0.57118 -0.22315 -0.57309 -0.2213 C -0.57656 -0.21783 -0.58385 -0.21343 -0.58385 -0.21297 C -0.58628 -0.20973 -0.58836 -0.20487 -0.59097 -0.20186 C -0.59322 -0.19977 -0.596 -0.2007 -0.59809 -0.19815 C -0.60538 -0.18936 -0.60885 -0.17038 -0.61597 -0.15996 C -0.61718 -0.15625 -0.61822 -0.15232 -0.61961 -0.14862 C -0.62118 -0.14445 -0.62361 -0.14144 -0.625 -0.13704 C -0.62777 -0.12848 -0.62951 -0.11899 -0.63211 -0.11042 C -0.63472 -0.09399 -0.63454 -0.07917 -0.63923 -0.06482 C -0.64149 -0.04028 -0.64513 -0.0176 -0.65347 4.81481E-6 C -0.65937 0.03541 -0.65364 -0.02593 -0.65 -0.0345 " pathEditMode="relative" rAng="0" ptsTypes="fffffffffffffffffffffffffffffffffffffff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977975" y="1003611"/>
            <a:ext cx="1584919" cy="2196157"/>
            <a:chOff x="4628355" y="2144457"/>
            <a:chExt cx="1584919" cy="21961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7и3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945475" y="4365104"/>
            <a:ext cx="2215157" cy="1848128"/>
            <a:chOff x="6832321" y="4452040"/>
            <a:chExt cx="2215157" cy="184812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2321" y="4452040"/>
              <a:ext cx="2215157" cy="18481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14830" y="5156011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3</a:t>
              </a:r>
              <a:r>
                <a:rPr lang="ru-RU" sz="5400" b="1" dirty="0" smtClean="0"/>
                <a:t>и3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10074" y="495417"/>
            <a:ext cx="1844951" cy="2212306"/>
            <a:chOff x="2491402" y="1866449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402" y="1866449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56103" y="2908101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4и3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434561" y="3862623"/>
            <a:ext cx="1650477" cy="2334378"/>
            <a:chOff x="7041344" y="4021963"/>
            <a:chExt cx="1650477" cy="233437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344" y="4021963"/>
              <a:ext cx="1650477" cy="233437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984257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5и1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85860" y="976734"/>
            <a:ext cx="2082386" cy="1819783"/>
            <a:chOff x="4445698" y="2441493"/>
            <a:chExt cx="2082386" cy="157876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98" y="2464810"/>
              <a:ext cx="2082386" cy="1555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2441493"/>
              <a:ext cx="1271502" cy="80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4</a:t>
              </a:r>
              <a:r>
                <a:rPr lang="ru-RU" sz="5400" b="1" dirty="0" smtClean="0"/>
                <a:t>и2</a:t>
              </a:r>
              <a:endParaRPr lang="ru-RU" sz="54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 hidden="1"/>
          <p:cNvGrpSpPr/>
          <p:nvPr/>
        </p:nvGrpSpPr>
        <p:grpSpPr>
          <a:xfrm>
            <a:off x="5238157" y="4146047"/>
            <a:ext cx="1844951" cy="2212306"/>
            <a:chOff x="3231104" y="2164943"/>
            <a:chExt cx="1844951" cy="221230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1</a:t>
              </a:r>
              <a:r>
                <a:rPr lang="ru-RU" sz="5400" b="1" dirty="0" smtClean="0"/>
                <a:t>и6</a:t>
              </a:r>
              <a:endParaRPr lang="ru-RU" sz="54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5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11782 L -0.15659 -0.35254 C -0.19027 -0.40532 -0.24027 -0.43287 -0.29253 -0.43287 C -0.35208 -0.43287 -0.40017 -0.40532 -0.43368 -0.35254 L -0.59323 -0.11782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8" y="-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093 C 0.00156 -0.00301 0.00851 0.00116 0.01406 0.00301 C 0.01979 0.0037 0.01667 0.00139 0.02049 0.0044 C 0.0243 0.00694 0.02639 0.00417 0.03125 0.00949 C 0.03594 0.0125 0.03976 0.01273 0.04392 0.01944 C 0.04653 0.02222 0.04653 0.02731 0.04826 0.03056 C 0.05382 0.04606 0.05781 0.06019 0.0618 0.07801 C 0.06458 0.0831 0.06649 0.09051 0.06805 0.09769 C 0.06858 0.10324 0.07118 0.11389 0.07135 0.11435 C 0.07674 0.15185 0.08194 0.18889 0.08524 0.22593 C 0.08646 0.23819 0.0868 0.25162 0.08802 0.26319 C 0.08819 0.26736 0.08837 0.27292 0.08854 0.27384 C 0.08819 0.27546 0.08889 0.27847 0.08837 0.28241 C 0.08871 0.28519 0.08802 0.28681 0.0875 0.28981 C 0.08767 0.29583 0.08854 0.30116 0.08854 0.30556 C 0.0875 0.30764 0.08854 0.31111 0.08802 0.31319 C 0.0868 0.31528 0.08628 0.31713 0.08576 0.31829 C 0.08437 0.32315 0.0816 0.33588 0.08194 0.33958 C 0.0809 0.34444 0.07899 0.34699 0.07882 0.35162 C 0.07743 0.35231 0.07743 0.3544 0.07656 0.35556 C 0.07674 0.35694 0.07726 0.35787 0.07656 0.35903 C 0.07621 0.36157 0.07535 0.36343 0.0743 0.36435 C 0.07239 0.37083 0.06996 0.37384 0.0684 0.37986 C 0.06684 0.37824 0.06614 0.38125 0.06562 0.38287 C 0.06476 0.38171 0.06476 0.38472 0.06406 0.38542 C 0.06076 0.38958 0.05955 0.38356 0.05833 0.39329 C 0.05538 0.39676 0.05399 0.4037 0.05174 0.40833 C 0.05052 0.41458 0.05035 0.41042 0.05104 0.41551 " pathEditMode="relative" rAng="4748865" ptsTypes="fffffffffffffffffffffffffff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11713 C 0.0007 -0.13264 -4.16667E-6 -0.15024 -0.00277 -0.16412 C -0.00503 -0.17431 -0.00763 -0.18102 -0.01041 -0.18982 C -0.01267 -0.19699 -0.01388 -0.20556 -0.01562 -0.21297 C -0.01736 -0.2213 -0.02309 -0.23912 -0.02586 -0.24468 C -0.02777 -0.25324 -0.03003 -0.25811 -0.03263 -0.26551 C -0.03524 -0.27269 -0.03802 -0.27894 -0.04045 -0.28635 C -0.04149 -0.28912 -0.04184 -0.29445 -0.04305 -0.2963 C -0.04496 -0.30116 -0.04739 -0.30348 -0.04982 -0.30741 C -0.05086 -0.30857 -0.05138 -0.31297 -0.05225 -0.31482 C -0.05572 -0.32315 -0.05833 -0.32778 -0.0625 -0.33033 C -0.06718 -0.33866 -0.07118 -0.35 -0.07638 -0.35348 C -0.08107 -0.36135 -0.08645 -0.36343 -0.09149 -0.36667 C -0.09774 -0.37871 -0.10694 -0.37871 -0.11388 -0.38195 C -0.11632 -0.38311 -0.11875 -0.38658 -0.12135 -0.38797 C -0.12899 -0.39074 -0.1368 -0.39306 -0.14444 -0.39537 C -0.1467 -0.39607 -0.15121 -0.39723 -0.15121 -0.39699 C -0.17204 -0.39491 -0.1651 -0.39537 -0.17847 -0.38797 C -0.18368 -0.37963 -0.18906 -0.3713 -0.19479 -0.36667 C -0.19947 -0.35949 -0.20434 -0.35116 -0.2092 -0.34607 C -0.20989 -0.34329 -0.21007 -0.33936 -0.21093 -0.3382 C -0.21302 -0.33449 -0.2177 -0.33311 -0.2177 -0.33264 C -0.21979 -0.32824 -0.22135 -0.32153 -0.22378 -0.3176 C -0.22482 -0.31528 -0.22604 -0.31598 -0.22725 -0.31482 C -0.23229 -0.30973 -0.23732 -0.3051 -0.24253 -0.30139 C -0.24548 -0.29584 -0.24878 -0.2963 -0.25191 -0.29121 C -0.25937 -0.27986 -0.25277 -0.28496 -0.26215 -0.28102 C -0.26336 -0.2794 -0.26441 -0.27732 -0.26562 -0.2757 C -0.26666 -0.27454 -0.26788 -0.27454 -0.26892 -0.27315 C -0.26979 -0.27153 -0.27048 -0.26945 -0.27135 -0.26783 C -0.27309 -0.26598 -0.27673 -0.26274 -0.27673 -0.2625 C -0.27777 -0.25996 -0.27882 -0.25718 -0.28003 -0.25486 C -0.28107 -0.25324 -0.28246 -0.25417 -0.2835 -0.25255 C -0.28697 -0.2463 -0.28854 -0.23311 -0.29201 -0.22639 C -0.29253 -0.22408 -0.29305 -0.22107 -0.29357 -0.21829 C -0.29444 -0.21574 -0.29566 -0.21389 -0.29618 -0.21065 C -0.29757 -0.20486 -0.29826 -0.19815 -0.29965 -0.1926 C -0.30104 -0.18102 -0.30086 -0.1713 -0.30312 -0.16181 C -0.30416 -0.14514 -0.3059 -0.12894 -0.30989 -0.11713 C -0.3125 -0.0926 -0.30989 -0.13542 -0.30833 -0.14074 " pathEditMode="relative" rAng="0" ptsTypes="fffffffffffffffffffffffffffffffffffffff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31909"/>
            <a:ext cx="3765963" cy="293745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34593" y="782665"/>
            <a:ext cx="1896662" cy="1797165"/>
            <a:chOff x="4628355" y="2343953"/>
            <a:chExt cx="1896662" cy="179716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343953"/>
              <a:ext cx="1896662" cy="179716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3</a:t>
              </a:r>
              <a:r>
                <a:rPr lang="ru-RU" sz="5400" b="1" dirty="0" smtClean="0"/>
                <a:t>и3</a:t>
              </a:r>
              <a:endParaRPr lang="ru-RU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336" y="476672"/>
            <a:ext cx="1412316" cy="1000125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ещё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844510" y="2742540"/>
            <a:ext cx="1882710" cy="1700182"/>
            <a:chOff x="6991768" y="4656158"/>
            <a:chExt cx="1882710" cy="17001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19636" y="4656158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2и4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05879" y="1715582"/>
            <a:ext cx="1844951" cy="2212306"/>
            <a:chOff x="3231104" y="2164943"/>
            <a:chExt cx="1844951" cy="22123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04" y="2164943"/>
              <a:ext cx="1844951" cy="2212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91880" y="3369766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5и3</a:t>
              </a:r>
              <a:endParaRPr lang="ru-RU" sz="5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13849" y="4652582"/>
            <a:ext cx="1882710" cy="1700182"/>
            <a:chOff x="6991768" y="4656158"/>
            <a:chExt cx="1882710" cy="170018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1768" y="4735353"/>
              <a:ext cx="1882710" cy="162098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19636" y="4656158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4и3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875457" y="4031723"/>
            <a:ext cx="1584919" cy="2196157"/>
            <a:chOff x="4628355" y="2144457"/>
            <a:chExt cx="1584919" cy="219615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55" y="2144457"/>
              <a:ext cx="1552751" cy="21961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41772" y="3153742"/>
              <a:ext cx="1271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2и5</a:t>
              </a:r>
              <a:endParaRPr lang="ru-RU" sz="5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84713" y="476672"/>
            <a:ext cx="1913704" cy="2119412"/>
            <a:chOff x="5376648" y="4489771"/>
            <a:chExt cx="1913704" cy="211941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648" y="4489771"/>
              <a:ext cx="1913704" cy="2119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67392" y="5694347"/>
              <a:ext cx="11528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6</a:t>
              </a:r>
              <a:r>
                <a:rPr lang="ru-RU" sz="4800" b="1" dirty="0" smtClean="0"/>
                <a:t>и1</a:t>
              </a:r>
              <a:endParaRPr lang="ru-RU" sz="4800" b="1" dirty="0"/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785865" y="6107523"/>
            <a:ext cx="1088613" cy="50166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4105614"/>
            <a:ext cx="3765963" cy="2563746"/>
            <a:chOff x="2608739" y="3165529"/>
            <a:chExt cx="3765963" cy="256374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739" y="3165529"/>
              <a:ext cx="3765963" cy="2563746"/>
            </a:xfrm>
            <a:prstGeom prst="rect">
              <a:avLst/>
            </a:prstGeom>
          </p:spPr>
        </p:pic>
        <p:sp>
          <p:nvSpPr>
            <p:cNvPr id="40" name="Овал 39"/>
            <p:cNvSpPr/>
            <p:nvPr/>
          </p:nvSpPr>
          <p:spPr>
            <a:xfrm>
              <a:off x="3829909" y="4204268"/>
              <a:ext cx="1430573" cy="10497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56280" y="412899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2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1581 L -0.06337 -0.39027 C -0.08333 -0.44259 -0.11302 -0.47037 -0.14392 -0.47037 C -0.17934 -0.47037 -0.20781 -0.44259 -0.2276 -0.39027 L -0.32222 -0.1581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1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16412 C -0.07726 -0.18519 -0.08559 -0.2044 -0.08872 -0.22431 C -0.0915 -0.24213 -0.08785 -0.23334 -0.09341 -0.24422 C -0.09723 -0.25926 -0.09427 -0.26482 -0.10157 -0.27778 C -0.10469 -0.29213 -0.10799 -0.30533 -0.11598 -0.31621 C -0.12014 -0.32246 -0.12483 -0.32107 -0.13021 -0.32523 C -0.14827 -0.3375 -0.16684 -0.34167 -0.18629 -0.34769 C -0.19306 -0.35394 -0.20226 -0.35672 -0.21042 -0.3588 C -0.21684 -0.36088 -0.22952 -0.36343 -0.22952 -0.36297 C -0.27275 -0.36158 -0.31632 -0.36343 -0.3592 -0.35672 C -0.37292 -0.35394 -0.38698 -0.34838 -0.40087 -0.34514 C -0.40452 -0.34514 -0.41198 -0.34306 -0.41198 -0.34236 C -0.41511 -0.34167 -0.41858 -0.34098 -0.42153 -0.33889 C -0.42483 -0.33681 -0.42778 -0.33403 -0.43108 -0.33195 C -0.43611 -0.32917 -0.44202 -0.32917 -0.44723 -0.32778 C -0.45018 -0.32454 -0.45417 -0.32454 -0.45695 -0.32107 C -0.45886 -0.31829 -0.45973 -0.31412 -0.46181 -0.31135 C -0.46598 -0.30672 -0.47917 -0.29213 -0.48403 -0.28959 C -0.48872 -0.28264 -0.49132 -0.27639 -0.49688 -0.27176 C -0.49792 -0.26898 -0.49844 -0.26621 -0.49983 -0.26482 C -0.50122 -0.26343 -0.50365 -0.26412 -0.50486 -0.26204 C -0.50695 -0.25926 -0.50799 -0.2551 -0.50973 -0.25116 C -0.51441 -0.24074 -0.51806 -0.23264 -0.52414 -0.22431 C -0.52448 -0.22014 -0.52466 -0.2169 -0.5257 -0.21343 C -0.52622 -0.21065 -0.5283 -0.20926 -0.529 -0.20579 C -0.53247 -0.19283 -0.52778 -0.19144 -0.53681 -0.1838 C -0.53941 -0.17223 -0.54723 -0.16412 -0.55278 -0.1544 C -0.55747 -0.14607 -0.55382 -0.14746 -0.55747 -0.14746 " pathEditMode="relative" rAng="0" ptsTypes="fffffffffffffffffffffffffff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4699 C -0.00312 0.0456 -0.00625 0.04699 -0.00868 0.0426 C -0.01163 0.0382 -0.01493 0.01829 -0.01701 0.01135 C -0.02569 -0.01597 -0.03472 -0.05463 -0.04739 -0.06574 C -0.05173 -0.08264 -0.05573 -0.08657 -0.06267 -0.09328 C -0.0651 -0.09768 -0.06736 -0.10092 -0.06944 -0.10648 C -0.07066 -0.11018 -0.07083 -0.1169 -0.07291 -0.12014 C -0.08455 -0.13958 -0.10069 -0.14004 -0.11337 -0.14236 C -0.15364 -0.17778 -0.2026 -0.15301 -0.24114 -0.15115 C -0.24566 -0.14953 -0.25052 -0.14745 -0.25468 -0.14236 C -0.26093 -0.13565 -0.26041 -0.1324 -0.26666 -0.12963 C -0.29166 -0.11435 -0.26441 -0.13356 -0.28316 -0.12014 C -0.28941 -0.10926 -0.29514 -0.10764 -0.30208 -0.10208 C -0.30451 -0.09653 -0.31041 -0.08379 -0.31371 -0.0794 C -0.32326 -0.06666 -0.31389 -0.08495 -0.32552 -0.06574 C -0.33958 -0.04282 -0.35295 -0.01296 -0.36927 -0.00208 C -0.37239 0.00579 -0.37448 0.01621 -0.37777 0.02454 C -0.37968 0.0301 -0.3875 0.04005 -0.38941 0.0426 C -0.39722 0.07084 -0.39236 0.05255 -0.40121 0.08797 C -0.40243 0.09236 -0.40451 0.10185 -0.40451 0.10232 C -0.40781 0.13727 -0.40312 0.1051 -0.41493 0.12871 C -0.41701 0.13287 -0.4184 0.14121 -0.41996 0.14676 C -0.42309 0.17292 -0.41892 0.14861 -0.42656 0.16922 C -0.4283 0.17431 -0.43246 0.19584 -0.43333 0.20093 C -0.43489 0.21088 -0.43819 0.25093 -0.43819 0.25162 C -0.44218 0.26644 -0.44427 0.28079 -0.44826 0.2963 C -0.45121 0.3169 -0.45052 0.33611 -0.45521 0.35486 C -0.45694 0.37315 -0.45798 0.38472 -0.46198 0.40023 C -0.46319 0.41227 -0.46267 0.42616 -0.46527 0.43658 C -0.46632 0.44097 -0.46909 0.44445 -0.46875 0.44954 C -0.46823 0.45463 -0.46527 0.44954 -0.46371 0.44954 " pathEditMode="relative" rAng="0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9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10248</TotalTime>
  <Words>188</Words>
  <Application>Microsoft Office PowerPoint</Application>
  <PresentationFormat>Экран (4:3)</PresentationFormat>
  <Paragraphs>120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BeeskneesCTT</vt:lpstr>
      <vt:lpstr>Auction 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125</cp:revision>
  <dcterms:created xsi:type="dcterms:W3CDTF">2016-09-04T05:48:46Z</dcterms:created>
  <dcterms:modified xsi:type="dcterms:W3CDTF">2016-11-27T15:57:18Z</dcterms:modified>
</cp:coreProperties>
</file>