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9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1A93691-CEDF-41B0-AC65-7C792845ADC8}" type="datetimeFigureOut">
              <a:rPr lang="ru-RU" smtClean="0"/>
              <a:pPr/>
              <a:t>29.11.2016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CD7E4A1-A804-4429-9636-26CB68A097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svetlana1969\Desktop\&#1084;&#1072;&#1084;&#1072;%203,17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lyamalya.ru/modules/bamagalerie3/carte.php?id=831" TargetMode="External"/><Relationship Id="rId7" Type="http://schemas.openxmlformats.org/officeDocument/2006/relationships/hyperlink" Target="http://show.7ya.ru/private-showphoto.aspx?RubrID=85746&amp;PhotoID=1255224" TargetMode="External"/><Relationship Id="rId2" Type="http://schemas.openxmlformats.org/officeDocument/2006/relationships/hyperlink" Target="http://kvn-nk.ru/recache/http:/kvn-nk.ru/risunki-mam-na-konkur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am-flowers.ru/risunki-na-den-materi-svoimi-rukami-risunki/" TargetMode="External"/><Relationship Id="rId5" Type="http://schemas.openxmlformats.org/officeDocument/2006/relationships/hyperlink" Target="http://www.filipoc.ru/tenders/viktorina-o-moey-mame/1434" TargetMode="External"/><Relationship Id="rId4" Type="http://schemas.openxmlformats.org/officeDocument/2006/relationships/hyperlink" Target="https://www.avon-protivraka.ru/content/konkurs-detskogo-risunka-mama-ya-tebya-lyublyu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youpainter.ru/ru/node/11782" TargetMode="External"/><Relationship Id="rId3" Type="http://schemas.openxmlformats.org/officeDocument/2006/relationships/hyperlink" Target="http://oldbookmark.blogspot.ru/2015/11/blog-post_26.html" TargetMode="External"/><Relationship Id="rId7" Type="http://schemas.openxmlformats.org/officeDocument/2006/relationships/hyperlink" Target="http://sofrino-school2.3dn.ru/photo/1-0-507-3" TargetMode="External"/><Relationship Id="rId2" Type="http://schemas.openxmlformats.org/officeDocument/2006/relationships/hyperlink" Target="http://kvn-nk.ru/recache/http:/kvn-nk.ru/risunki-mam-na-konkur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ada-v-saratove.ru/risunok-ko-dnyu-mamy-svoimi-rukami.html" TargetMode="External"/><Relationship Id="rId5" Type="http://schemas.openxmlformats.org/officeDocument/2006/relationships/hyperlink" Target="http://fotohomka.ru/112492-detskie-risunki-ko-dnju-mamy.html" TargetMode="External"/><Relationship Id="rId10" Type="http://schemas.openxmlformats.org/officeDocument/2006/relationships/hyperlink" Target="http://www.obrazov-rcheb.edu21.cap.ru/?t=evt&amp;eduid=4991&amp;evt=19244" TargetMode="External"/><Relationship Id="rId4" Type="http://schemas.openxmlformats.org/officeDocument/2006/relationships/hyperlink" Target="http://www.concours-dessin.ru/product/8240/" TargetMode="External"/><Relationship Id="rId9" Type="http://schemas.openxmlformats.org/officeDocument/2006/relationships/hyperlink" Target="http://www.ural.kp.ru/online/news/1986388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836712"/>
            <a:ext cx="6046440" cy="4032448"/>
          </a:xfrm>
        </p:spPr>
        <p:txBody>
          <a:bodyPr>
            <a:noAutofit/>
          </a:bodyPr>
          <a:lstStyle/>
          <a:p>
            <a:pPr algn="ctr"/>
            <a:r>
              <a:rPr lang="ru-RU" sz="4400" i="1" dirty="0" smtClean="0">
                <a:solidFill>
                  <a:schemeClr val="accent1"/>
                </a:solidFill>
              </a:rPr>
              <a:t/>
            </a:r>
            <a:br>
              <a:rPr lang="ru-RU" sz="4400" i="1" dirty="0" smtClean="0">
                <a:solidFill>
                  <a:schemeClr val="accent1"/>
                </a:solidFill>
              </a:rPr>
            </a:br>
            <a:r>
              <a:rPr lang="ru-RU" sz="2400" i="1" dirty="0" smtClean="0">
                <a:solidFill>
                  <a:srgbClr val="0070C0"/>
                </a:solidFill>
              </a:rPr>
              <a:t>международный конкурс педагогического мастерства «Осень золотая»</a:t>
            </a:r>
            <a:r>
              <a:rPr lang="ru-RU" sz="4400" i="1" dirty="0" smtClean="0">
                <a:solidFill>
                  <a:schemeClr val="accent1"/>
                </a:solidFill>
              </a:rPr>
              <a:t/>
            </a:r>
            <a:br>
              <a:rPr lang="ru-RU" sz="4400" i="1" dirty="0" smtClean="0">
                <a:solidFill>
                  <a:schemeClr val="accent1"/>
                </a:solidFill>
              </a:rPr>
            </a:br>
            <a:r>
              <a:rPr lang="ru-RU" sz="4400" i="1" dirty="0" smtClean="0">
                <a:solidFill>
                  <a:schemeClr val="accent1"/>
                </a:solidFill>
              </a:rPr>
              <a:t>«Песенка для </a:t>
            </a:r>
            <a:br>
              <a:rPr lang="ru-RU" sz="4400" i="1" dirty="0" smtClean="0">
                <a:solidFill>
                  <a:schemeClr val="accent1"/>
                </a:solidFill>
              </a:rPr>
            </a:br>
            <a:r>
              <a:rPr lang="ru-RU" sz="4400" i="1" dirty="0" smtClean="0">
                <a:solidFill>
                  <a:schemeClr val="accent1"/>
                </a:solidFill>
              </a:rPr>
              <a:t/>
            </a:r>
            <a:br>
              <a:rPr lang="ru-RU" sz="4400" i="1" dirty="0" smtClean="0">
                <a:solidFill>
                  <a:schemeClr val="accent1"/>
                </a:solidFill>
              </a:rPr>
            </a:br>
            <a:r>
              <a:rPr lang="ru-RU" sz="4400" i="1" dirty="0" smtClean="0">
                <a:solidFill>
                  <a:schemeClr val="accent1"/>
                </a:solidFill>
              </a:rPr>
              <a:t>мамы»</a:t>
            </a:r>
            <a:br>
              <a:rPr lang="ru-RU" sz="4400" i="1" dirty="0" smtClean="0">
                <a:solidFill>
                  <a:schemeClr val="accent1"/>
                </a:solidFill>
              </a:rPr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800" dirty="0" smtClean="0">
                <a:solidFill>
                  <a:srgbClr val="00B050"/>
                </a:solidFill>
              </a:rPr>
              <a:t>(Дню Матери посвящается)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4" name="мама 3,1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4005064"/>
            <a:ext cx="304800" cy="3048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ru-RU" sz="1400" smtClean="0">
                <a:solidFill>
                  <a:srgbClr val="FF0000"/>
                </a:solidFill>
              </a:rPr>
              <a:t>Швецова Светлана Борисовна</a:t>
            </a:r>
          </a:p>
          <a:p>
            <a:pPr algn="r"/>
            <a:r>
              <a:rPr lang="ru-RU" sz="1400" smtClean="0">
                <a:solidFill>
                  <a:srgbClr val="FF0000"/>
                </a:solidFill>
              </a:rPr>
              <a:t>Учитель музыки</a:t>
            </a:r>
          </a:p>
          <a:p>
            <a:pPr algn="r"/>
            <a:r>
              <a:rPr lang="ru-RU" sz="1400" smtClean="0">
                <a:solidFill>
                  <a:srgbClr val="FF0000"/>
                </a:solidFill>
              </a:rPr>
              <a:t> МОБУ СОШ с. Табынское  </a:t>
            </a:r>
          </a:p>
          <a:p>
            <a:pPr algn="r"/>
            <a:r>
              <a:rPr lang="ru-RU" sz="1400" smtClean="0">
                <a:solidFill>
                  <a:srgbClr val="FF0000"/>
                </a:solidFill>
              </a:rPr>
              <a:t>Республика Башкортостан</a:t>
            </a:r>
          </a:p>
          <a:p>
            <a:pPr algn="r"/>
            <a:endParaRPr lang="ru-RU" sz="1400" smtClean="0">
              <a:solidFill>
                <a:srgbClr val="FF0000"/>
              </a:solidFill>
            </a:endParaRPr>
          </a:p>
          <a:p>
            <a:pPr algn="ctr"/>
            <a:r>
              <a:rPr lang="ru-RU" sz="1400" smtClean="0">
                <a:solidFill>
                  <a:srgbClr val="FF0000"/>
                </a:solidFill>
              </a:rPr>
              <a:t>2016 год</a:t>
            </a:r>
            <a:endParaRPr lang="ru-RU" sz="1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2218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96999" y="332656"/>
            <a:ext cx="8451465" cy="6297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11437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10851"/>
            <a:ext cx="8208911" cy="6314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13656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3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01171" y="404664"/>
            <a:ext cx="8655137" cy="6120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12188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64930" y="522434"/>
            <a:ext cx="8655542" cy="5951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9813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74296" y="764704"/>
            <a:ext cx="8546176" cy="5688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12657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8.jpe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85438"/>
            <a:ext cx="8820472" cy="6288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16733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19256" cy="599728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Интернет ресурсы</a:t>
            </a:r>
          </a:p>
          <a:p>
            <a:pPr lvl="0">
              <a:buNone/>
            </a:pPr>
            <a:r>
              <a:rPr lang="ru-RU" dirty="0" smtClean="0">
                <a:hlinkClick r:id="rId2"/>
              </a:rPr>
              <a:t>1. </a:t>
            </a:r>
            <a:r>
              <a:rPr lang="ru-RU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://kvn-nk.ru/recache/http://kvn-nk.ru/risunki-mam-na-konkurs.html</a:t>
            </a:r>
            <a:endParaRPr lang="ru-RU" dirty="0" smtClean="0"/>
          </a:p>
          <a:p>
            <a:pPr lvl="0">
              <a:buNone/>
            </a:pPr>
            <a:r>
              <a:rPr lang="ru-RU" u="sng" dirty="0" smtClean="0">
                <a:hlinkClick r:id="rId3"/>
              </a:rPr>
              <a:t>2.http</a:t>
            </a:r>
            <a:r>
              <a:rPr lang="ru-RU" u="sng" dirty="0" smtClean="0">
                <a:hlinkClick r:id="rId3"/>
              </a:rPr>
              <a:t>://www.kalyamalya.ru/modules/bamagalerie3/carte.php?id=831</a:t>
            </a:r>
            <a:endParaRPr lang="ru-RU" dirty="0" smtClean="0"/>
          </a:p>
          <a:p>
            <a:pPr lvl="0">
              <a:buNone/>
            </a:pPr>
            <a:r>
              <a:rPr lang="ru-RU" u="sng" dirty="0" smtClean="0">
                <a:hlinkClick r:id="rId4"/>
              </a:rPr>
              <a:t>3. https</a:t>
            </a:r>
            <a:r>
              <a:rPr lang="ru-RU" u="sng" dirty="0" smtClean="0">
                <a:hlinkClick r:id="rId4"/>
              </a:rPr>
              <a:t>://www.avon-protivraka.ru/content/konkurs-detskogo-risunka-mama-ya-tebya-lyublyu</a:t>
            </a:r>
            <a:r>
              <a:rPr lang="ru-RU" dirty="0" smtClean="0"/>
              <a:t> </a:t>
            </a:r>
          </a:p>
          <a:p>
            <a:r>
              <a:rPr lang="ru-RU" dirty="0" smtClean="0"/>
              <a:t>4.1.  </a:t>
            </a:r>
            <a:r>
              <a:rPr lang="ru-RU" u="sng" dirty="0" smtClean="0">
                <a:hlinkClick r:id="rId5"/>
              </a:rPr>
              <a:t>http://www.filipoc.ru/tenders/viktorina-o-moey-mame/1434</a:t>
            </a:r>
            <a:endParaRPr lang="ru-RU" dirty="0" smtClean="0"/>
          </a:p>
          <a:p>
            <a:r>
              <a:rPr lang="ru-RU" dirty="0" smtClean="0"/>
              <a:t>4.2.  </a:t>
            </a:r>
            <a:r>
              <a:rPr lang="ru-RU" u="sng" dirty="0" smtClean="0">
                <a:hlinkClick r:id="rId6"/>
              </a:rPr>
              <a:t>http://foam-flowers.ru/risunki-na-den-materi-svoimi-rukami-risunki/</a:t>
            </a:r>
            <a:endParaRPr lang="ru-RU" dirty="0" smtClean="0"/>
          </a:p>
          <a:p>
            <a:r>
              <a:rPr lang="ru-RU" dirty="0" smtClean="0"/>
              <a:t>5.    </a:t>
            </a:r>
            <a:r>
              <a:rPr lang="ru-RU" u="sng" dirty="0" smtClean="0">
                <a:hlinkClick r:id="rId2"/>
              </a:rPr>
              <a:t>http://kvn-nk.ru/recache/http://kvn-nk.ru/risunki-mam-na-konkurs.html</a:t>
            </a:r>
            <a:endParaRPr lang="ru-RU" dirty="0" smtClean="0"/>
          </a:p>
          <a:p>
            <a:r>
              <a:rPr lang="ru-RU" dirty="0" smtClean="0"/>
              <a:t>6.   </a:t>
            </a:r>
            <a:r>
              <a:rPr lang="ru-RU" u="sng" dirty="0" smtClean="0">
                <a:hlinkClick r:id="rId7"/>
              </a:rPr>
              <a:t>http://show.7ya.ru/private-showphoto.aspx?RubrID=85746&amp;PhotoID=1255224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91264" cy="614129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7.1.    </a:t>
            </a:r>
            <a:r>
              <a:rPr lang="ru-RU" u="sng" dirty="0" smtClean="0">
                <a:hlinkClick r:id="rId2"/>
              </a:rPr>
              <a:t>http://kvn-nk.ru/recache/http://kvn-nk.ru/risunki-mam-na-konkurs.html</a:t>
            </a:r>
            <a:endParaRPr lang="ru-RU" dirty="0" smtClean="0"/>
          </a:p>
          <a:p>
            <a:r>
              <a:rPr lang="ru-RU" dirty="0" smtClean="0"/>
              <a:t>7.2.    </a:t>
            </a:r>
            <a:r>
              <a:rPr lang="ru-RU" u="sng" dirty="0" smtClean="0">
                <a:hlinkClick r:id="rId3"/>
              </a:rPr>
              <a:t>http://oldbookmark.blogspot.ru/2015/11/blog-post_26.html</a:t>
            </a:r>
            <a:endParaRPr lang="ru-RU" dirty="0" smtClean="0"/>
          </a:p>
          <a:p>
            <a:r>
              <a:rPr lang="ru-RU" dirty="0" smtClean="0"/>
              <a:t>8.      </a:t>
            </a:r>
            <a:r>
              <a:rPr lang="ru-RU" u="sng" dirty="0" smtClean="0">
                <a:hlinkClick r:id="rId4"/>
              </a:rPr>
              <a:t>http://www.concours-dessin.ru/product/8240/</a:t>
            </a:r>
            <a:endParaRPr lang="ru-RU" dirty="0" smtClean="0"/>
          </a:p>
          <a:p>
            <a:r>
              <a:rPr lang="ru-RU" dirty="0" smtClean="0"/>
              <a:t>9.   </a:t>
            </a:r>
            <a:r>
              <a:rPr lang="ru-RU" u="sng" dirty="0" smtClean="0">
                <a:hlinkClick r:id="rId5"/>
              </a:rPr>
              <a:t>http://fotohomka.ru/112492-detskie-risunki-ko-dnju-mamy.html</a:t>
            </a:r>
            <a:endParaRPr lang="ru-RU" dirty="0" smtClean="0"/>
          </a:p>
          <a:p>
            <a:r>
              <a:rPr lang="ru-RU" dirty="0" smtClean="0"/>
              <a:t>       10.  </a:t>
            </a:r>
            <a:r>
              <a:rPr lang="ru-RU" u="sng" dirty="0" smtClean="0">
                <a:hlinkClick r:id="rId6"/>
              </a:rPr>
              <a:t>http://lada-v-saratove.ru/risunok-ko-dnyu-mamy-svoimi-rukami.html</a:t>
            </a:r>
            <a:endParaRPr lang="ru-RU" dirty="0" smtClean="0"/>
          </a:p>
          <a:p>
            <a:r>
              <a:rPr lang="ru-RU" dirty="0" smtClean="0"/>
              <a:t>       11. </a:t>
            </a:r>
            <a:r>
              <a:rPr lang="ru-RU" u="sng" dirty="0" smtClean="0">
                <a:hlinkClick r:id="rId7"/>
              </a:rPr>
              <a:t>http://sofrino-school2.3dn.ru/photo/1-0-507-3</a:t>
            </a:r>
            <a:endParaRPr lang="ru-RU" dirty="0" smtClean="0"/>
          </a:p>
          <a:p>
            <a:r>
              <a:rPr lang="ru-RU" dirty="0" smtClean="0"/>
              <a:t>       12.  </a:t>
            </a:r>
            <a:r>
              <a:rPr lang="ru-RU" u="sng" dirty="0" smtClean="0">
                <a:hlinkClick r:id="rId8"/>
              </a:rPr>
              <a:t>http://youpainter.ru/ru/node/11782</a:t>
            </a:r>
            <a:endParaRPr lang="ru-RU" dirty="0" smtClean="0"/>
          </a:p>
          <a:p>
            <a:r>
              <a:rPr lang="ru-RU" dirty="0" smtClean="0"/>
              <a:t>       13. </a:t>
            </a:r>
            <a:r>
              <a:rPr lang="ru-RU" u="sng" dirty="0" smtClean="0">
                <a:hlinkClick r:id="rId9"/>
              </a:rPr>
              <a:t>http://www.ural.kp.ru/online/news/1986388/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      </a:t>
            </a:r>
            <a:r>
              <a:rPr lang="ru-RU" dirty="0" smtClean="0"/>
              <a:t>14. </a:t>
            </a:r>
            <a:r>
              <a:rPr lang="ru-RU" u="sng" dirty="0" smtClean="0">
                <a:hlinkClick r:id="rId10"/>
              </a:rPr>
              <a:t>http://www.obrazov-rcheb.edu21.cap.ru/?t=evt&amp;eduid=4991&amp;evt=19244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54646" y="948499"/>
            <a:ext cx="8061770" cy="5374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9719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83321" y="687382"/>
            <a:ext cx="7961087" cy="5786443"/>
          </a:xfrm>
        </p:spPr>
      </p:pic>
    </p:spTree>
    <p:custDataLst>
      <p:tags r:id="rId1"/>
    </p:custDataLst>
  </p:cSld>
  <p:clrMapOvr>
    <a:masterClrMapping/>
  </p:clrMapOvr>
  <p:transition advTm="764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13511" y="347968"/>
            <a:ext cx="8362945" cy="6125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861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4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548680"/>
            <a:ext cx="3698903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Снимо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3007152"/>
            <a:ext cx="4865994" cy="3754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29719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6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80372" y="692696"/>
            <a:ext cx="7964035" cy="6064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12219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2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94748" y="292780"/>
            <a:ext cx="8481708" cy="6181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12735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268760"/>
            <a:ext cx="3384376" cy="4588985"/>
          </a:xfrm>
        </p:spPr>
      </p:pic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692696"/>
            <a:ext cx="4333121" cy="6053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19641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9" y="404664"/>
            <a:ext cx="8280920" cy="6267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11547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3.3|4.1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3.3|3.4|3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8|3.1|2.7|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|1.7|1.8|2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3.1|3.2|2.6|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.2|3.4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.9|2.1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5.1|0.2|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2|2.2|2.1|5.3|5.2|5.3|4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.2|2.3|3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3.1|2.6|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7|0.9|3.2|2.8|3.1|3.1|2.8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3.3|3.2|3.1|0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2.6|3.2|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235</TotalTime>
  <Words>111</Words>
  <Application>Microsoft Office PowerPoint</Application>
  <PresentationFormat>Экран (4:3)</PresentationFormat>
  <Paragraphs>25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 международный конкурс педагогического мастерства «Осень золотая» «Песенка для   мамы»  (Дню Матери посвящается)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«Песенка для   мамы»  (Дню Матери посвящается)</dc:title>
  <dc:creator>almaz14val@gmail.com</dc:creator>
  <cp:lastModifiedBy>almaz14val@gmail.com</cp:lastModifiedBy>
  <cp:revision>27</cp:revision>
  <dcterms:created xsi:type="dcterms:W3CDTF">2016-11-28T15:55:12Z</dcterms:created>
  <dcterms:modified xsi:type="dcterms:W3CDTF">2016-11-29T16:47:24Z</dcterms:modified>
</cp:coreProperties>
</file>