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B6DA-D1CE-4AA4-934F-2A13FCCE0E03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E762-1F93-4CA9-AF4A-94B77CF6E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B6DA-D1CE-4AA4-934F-2A13FCCE0E03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E762-1F93-4CA9-AF4A-94B77CF6E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B6DA-D1CE-4AA4-934F-2A13FCCE0E03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E762-1F93-4CA9-AF4A-94B77CF6E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B6DA-D1CE-4AA4-934F-2A13FCCE0E03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E762-1F93-4CA9-AF4A-94B77CF6E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B6DA-D1CE-4AA4-934F-2A13FCCE0E03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E762-1F93-4CA9-AF4A-94B77CF6E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B6DA-D1CE-4AA4-934F-2A13FCCE0E03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E762-1F93-4CA9-AF4A-94B77CF6E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B6DA-D1CE-4AA4-934F-2A13FCCE0E03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E762-1F93-4CA9-AF4A-94B77CF6E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B6DA-D1CE-4AA4-934F-2A13FCCE0E03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E762-1F93-4CA9-AF4A-94B77CF6E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B6DA-D1CE-4AA4-934F-2A13FCCE0E03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E762-1F93-4CA9-AF4A-94B77CF6E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B6DA-D1CE-4AA4-934F-2A13FCCE0E03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E762-1F93-4CA9-AF4A-94B77CF6E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B6DA-D1CE-4AA4-934F-2A13FCCE0E03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E762-1F93-4CA9-AF4A-94B77CF6E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CB6DA-D1CE-4AA4-934F-2A13FCCE0E03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1E762-1F93-4CA9-AF4A-94B77CF6E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1.1zoom.ru/big3/502/Autumn_Vector_Graphics_503780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Autumn_Vector_Graphics_503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03648" y="213285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213285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213285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213285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213285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213285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24128" y="213285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03648" y="177281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03648" y="249289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03648" y="285293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03648" y="321297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03648" y="357301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03648" y="393305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43608" y="357301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3568" y="357301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43808" y="357301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83768" y="357301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23728" y="357301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63688" y="357301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3528" y="357301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483768" y="177281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83768" y="141277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83768" y="249289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83768" y="285293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23928" y="249289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23928" y="177281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923928" y="141277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923928" y="105273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283968" y="141277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644008" y="141277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141277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364088" y="141277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004048" y="177281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004048" y="213285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004048" y="249289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004048" y="285293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004048" y="321297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644008" y="285293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364088" y="285293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724128" y="285293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084168" y="285293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444208" y="285293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084168" y="249289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084168" y="213285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084168" y="177281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084168" y="141277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084168" y="105273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923928" y="213285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444208" y="213285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804248" y="213285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483768" y="213285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444208" y="141277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804248" y="141277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164288" y="141277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524328" y="141277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884368" y="141277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8244408" y="1412776"/>
            <a:ext cx="35719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347864" y="4149080"/>
            <a:ext cx="399981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Кроссворд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«Яркие краски осени»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Autumn_Vector_Graphics_503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1484784"/>
            <a:ext cx="74168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Вопросы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горизонтали: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1.Какое время года заставляет деревья сбрасывать с себя листочки? 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Середина осени.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3.Осенний танец листьев.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Что поможет спрятаться от дождя во время прогулки?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Дары осени.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Первый осенний месяц.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вертикали: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Жидкая грязь на дороге.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8. Движение воздуха.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9. Частый спутник пасмурных осенних дней. </a:t>
            </a:r>
          </a:p>
          <a:p>
            <a:pPr marL="342900" indent="-342900">
              <a:buAutoNum type="arabicPeriod" startAt="10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Последний осенний месяц.</a:t>
            </a:r>
          </a:p>
          <a:p>
            <a:pPr marL="342900" indent="-342900">
              <a:buAutoNum type="arabicPeriod" startAt="10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Зимой она морозная, весной очень обманчивая, летом жаркая, а осенью дождливая.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548680"/>
            <a:ext cx="399981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Кроссворд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«Яркие краски осени»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Слайд" r:id="rId3" imgW="4314562" imgH="3235436" progId="PowerPoint.Slide.12">
                  <p:embed/>
                </p:oleObj>
              </mc:Choice>
              <mc:Fallback>
                <p:oleObj name="Слайд" r:id="rId3" imgW="4314562" imgH="3235436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851920" y="1412776"/>
            <a:ext cx="1795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1412776"/>
            <a:ext cx="2359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800" dirty="0" smtClean="0"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2132856"/>
            <a:ext cx="5899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800" dirty="0" smtClean="0"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2132856"/>
            <a:ext cx="2359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800" dirty="0" smtClean="0"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852936"/>
            <a:ext cx="2359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800" dirty="0" smtClean="0"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573016"/>
            <a:ext cx="2359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800" dirty="0" smtClean="0"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11760" y="1412776"/>
            <a:ext cx="2359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800" dirty="0" smtClean="0"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1772816"/>
            <a:ext cx="2359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800" dirty="0" smtClean="0"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51920" y="1052736"/>
            <a:ext cx="51008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800" dirty="0" smtClean="0"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1412776"/>
            <a:ext cx="6540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</a:t>
            </a:r>
            <a:endParaRPr lang="ru-RU" sz="800" dirty="0" smtClean="0"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12160" y="1052736"/>
            <a:ext cx="5040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</a:t>
            </a:r>
            <a:endParaRPr lang="ru-RU" sz="800" dirty="0" smtClean="0"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(Ответы)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(Ответы)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(Ответы)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(Ответы)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27851" y="5157192"/>
            <a:ext cx="1398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(ОТВЕТЫ)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50" y="0"/>
            <a:ext cx="9163850" cy="6872888"/>
          </a:xfrm>
        </p:spPr>
      </p:pic>
      <p:sp>
        <p:nvSpPr>
          <p:cNvPr id="5" name="TextBox 4"/>
          <p:cNvSpPr txBox="1"/>
          <p:nvPr/>
        </p:nvSpPr>
        <p:spPr>
          <a:xfrm>
            <a:off x="1259632" y="1772816"/>
            <a:ext cx="65601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Картинка фона 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s1.1zoom.ru/big3/502/Autumn_Vector_Graphics_503780.jpg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0855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56</Words>
  <Application>Microsoft Office PowerPoint</Application>
  <PresentationFormat>Экран (4:3)</PresentationFormat>
  <Paragraphs>47</Paragraphs>
  <Slides>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Comic Sans MS</vt:lpstr>
      <vt:lpstr>Times New Roman</vt:lpstr>
      <vt:lpstr>Тема Office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березка</dc:creator>
  <cp:lastModifiedBy>Валерия</cp:lastModifiedBy>
  <cp:revision>40</cp:revision>
  <dcterms:created xsi:type="dcterms:W3CDTF">2016-11-25T05:14:28Z</dcterms:created>
  <dcterms:modified xsi:type="dcterms:W3CDTF">2016-12-03T12:45:59Z</dcterms:modified>
</cp:coreProperties>
</file>