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sldx" ContentType="application/vnd.openxmlformats-officedocument.presentationml.slide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18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B6DA-D1CE-4AA4-934F-2A13FCCE0E03}" type="datetimeFigureOut">
              <a:rPr lang="ru-RU" smtClean="0"/>
              <a:pPr/>
              <a:t>03.12.2016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1E762-1F93-4CA9-AF4A-94B77CF6E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B6DA-D1CE-4AA4-934F-2A13FCCE0E03}" type="datetimeFigureOut">
              <a:rPr lang="ru-RU" smtClean="0"/>
              <a:pPr/>
              <a:t>03.12.2016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1E762-1F93-4CA9-AF4A-94B77CF6E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B6DA-D1CE-4AA4-934F-2A13FCCE0E03}" type="datetimeFigureOut">
              <a:rPr lang="ru-RU" smtClean="0"/>
              <a:pPr/>
              <a:t>03.12.2016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1E762-1F93-4CA9-AF4A-94B77CF6E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B6DA-D1CE-4AA4-934F-2A13FCCE0E03}" type="datetimeFigureOut">
              <a:rPr lang="ru-RU" smtClean="0"/>
              <a:pPr/>
              <a:t>03.12.2016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1E762-1F93-4CA9-AF4A-94B77CF6E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B6DA-D1CE-4AA4-934F-2A13FCCE0E03}" type="datetimeFigureOut">
              <a:rPr lang="ru-RU" smtClean="0"/>
              <a:pPr/>
              <a:t>03.12.2016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1E762-1F93-4CA9-AF4A-94B77CF6E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B6DA-D1CE-4AA4-934F-2A13FCCE0E03}" type="datetimeFigureOut">
              <a:rPr lang="ru-RU" smtClean="0"/>
              <a:pPr/>
              <a:t>03.12.2016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1E762-1F93-4CA9-AF4A-94B77CF6E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B6DA-D1CE-4AA4-934F-2A13FCCE0E03}" type="datetimeFigureOut">
              <a:rPr lang="ru-RU" smtClean="0"/>
              <a:pPr/>
              <a:t>03.12.2016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1E762-1F93-4CA9-AF4A-94B77CF6E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B6DA-D1CE-4AA4-934F-2A13FCCE0E03}" type="datetimeFigureOut">
              <a:rPr lang="ru-RU" smtClean="0"/>
              <a:pPr/>
              <a:t>03.12.2016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1E762-1F93-4CA9-AF4A-94B77CF6E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B6DA-D1CE-4AA4-934F-2A13FCCE0E03}" type="datetimeFigureOut">
              <a:rPr lang="ru-RU" smtClean="0"/>
              <a:pPr/>
              <a:t>03.12.2016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1E762-1F93-4CA9-AF4A-94B77CF6E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B6DA-D1CE-4AA4-934F-2A13FCCE0E03}" type="datetimeFigureOut">
              <a:rPr lang="ru-RU" smtClean="0"/>
              <a:pPr/>
              <a:t>03.12.2016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1E762-1F93-4CA9-AF4A-94B77CF6E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B6DA-D1CE-4AA4-934F-2A13FCCE0E03}" type="datetimeFigureOut">
              <a:rPr lang="ru-RU" smtClean="0"/>
              <a:pPr/>
              <a:t>03.12.2016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1E762-1F93-4CA9-AF4A-94B77CF6E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CB6DA-D1CE-4AA4-934F-2A13FCCE0E03}" type="datetimeFigureOut">
              <a:rPr lang="ru-RU" smtClean="0"/>
              <a:pPr/>
              <a:t>03.12.2016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1E762-1F93-4CA9-AF4A-94B77CF6E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PowerPoint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s1.1zoom.ru/big3/502/Autumn_Vector_Graphics_503780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:\Autumn_Vector_Graphics_5037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403648" y="213285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63688" y="213285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23728" y="213285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43808" y="213285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03848" y="213285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63888" y="213285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724128" y="213285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03648" y="177281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403648" y="249289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403648" y="285293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403648" y="321297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403648" y="357301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403648" y="393305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043608" y="357301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83568" y="357301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843808" y="357301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483768" y="357301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123728" y="357301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763688" y="357301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23528" y="357301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483768" y="177281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483768" y="141277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483768" y="249289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483768" y="285293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923928" y="249289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923928" y="177281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923928" y="141277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923928" y="105273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4283968" y="141277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644008" y="141277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5004048" y="141277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364088" y="141277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5004048" y="177281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004048" y="213285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004048" y="249289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5004048" y="285293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5004048" y="321297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644008" y="285293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5364088" y="285293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724128" y="285293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084168" y="285293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444208" y="285293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6084168" y="249289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6084168" y="213285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6084168" y="177281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6084168" y="141277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6084168" y="105273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endParaRPr lang="ru-RU" sz="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3923928" y="213285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6444208" y="213285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6804248" y="213285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2483768" y="213285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6444208" y="141277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6804248" y="141277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7164288" y="141277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7524328" y="141277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7884368" y="141277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8244408" y="1412776"/>
            <a:ext cx="357190" cy="35719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3347864" y="4149080"/>
            <a:ext cx="399981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Comic Sans MS" pitchFamily="66" charset="0"/>
              </a:rPr>
              <a:t>Кроссворд 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Comic Sans MS" pitchFamily="66" charset="0"/>
              </a:rPr>
              <a:t>«Яркие краски осени»</a:t>
            </a:r>
            <a:endParaRPr lang="ru-RU" sz="2800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:\Autumn_Vector_Graphics_5037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15616" y="1484784"/>
            <a:ext cx="7416824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Вопросы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горизонтали:</a:t>
            </a:r>
          </a:p>
          <a:p>
            <a:pPr marL="342900" indent="-34290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1.Какое время года заставляет деревья сбрасывать с себя листочки? </a:t>
            </a:r>
          </a:p>
          <a:p>
            <a:pPr marL="342900" indent="-34290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 Середина осени.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3.Осенний танец листьев.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4. Что поможет спрятаться от дождя во время прогулки?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5. Дары осени.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6. Первый осенний месяц.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вертикали: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7. Жидкая грязь на дороге.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8. Движение воздуха.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9. Частый спутник пасмурных осенних дней. </a:t>
            </a:r>
          </a:p>
          <a:p>
            <a:pPr marL="342900" indent="-342900">
              <a:buAutoNum type="arabicPeriod" startAt="10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Последний осенний месяц.</a:t>
            </a:r>
          </a:p>
          <a:p>
            <a:pPr marL="342900" indent="-342900">
              <a:buAutoNum type="arabicPeriod" startAt="10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Зимой она морозная, весной очень обманчивая, летом жаркая, а осенью дождливая.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11760" y="548680"/>
            <a:ext cx="399981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Comic Sans MS" pitchFamily="66" charset="0"/>
              </a:rPr>
              <a:t>Кроссворд 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Comic Sans MS" pitchFamily="66" charset="0"/>
              </a:rPr>
              <a:t>«Яркие краски осени»</a:t>
            </a:r>
            <a:endParaRPr lang="ru-RU" sz="2800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Слайд" r:id="rId3" imgW="4314562" imgH="3235436" progId="PowerPoint.Slide.12">
                  <p:embed/>
                </p:oleObj>
              </mc:Choice>
              <mc:Fallback>
                <p:oleObj name="Слайд" r:id="rId3" imgW="4314562" imgH="3235436" progId="PowerPoint.Slide.12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851920" y="1412776"/>
            <a:ext cx="17951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12160" y="1412776"/>
            <a:ext cx="23596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800" dirty="0" smtClean="0">
              <a:latin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31640" y="2132856"/>
            <a:ext cx="58997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800" dirty="0" smtClean="0">
              <a:latin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52120" y="2132856"/>
            <a:ext cx="23596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800" dirty="0" smtClean="0">
              <a:latin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72000" y="2852936"/>
            <a:ext cx="23596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800" dirty="0" smtClean="0"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1520" y="3573016"/>
            <a:ext cx="23596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800" dirty="0" smtClean="0"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411760" y="1412776"/>
            <a:ext cx="23596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ru-RU" sz="800" dirty="0" smtClean="0">
              <a:latin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31640" y="1772816"/>
            <a:ext cx="23596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ru-RU" sz="800" dirty="0" smtClean="0">
              <a:latin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851920" y="1052736"/>
            <a:ext cx="51008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800" b="1" dirty="0" smtClean="0">
                <a:latin typeface="Times New Roman" pitchFamily="18" charset="0"/>
                <a:cs typeface="Times New Roman" pitchFamily="18" charset="0"/>
              </a:rPr>
              <a:t>9</a:t>
            </a:r>
            <a:endParaRPr lang="ru-RU" sz="800" dirty="0" smtClean="0">
              <a:latin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32040" y="1412776"/>
            <a:ext cx="65409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</a:t>
            </a:r>
            <a:endParaRPr lang="ru-RU" sz="800" dirty="0" smtClean="0">
              <a:latin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012160" y="1052736"/>
            <a:ext cx="50405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11</a:t>
            </a:r>
            <a:endParaRPr lang="ru-RU" sz="800" dirty="0" smtClean="0">
              <a:latin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(Ответы)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(Ответы)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(Ответы)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(Ответы)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627851" y="5157192"/>
            <a:ext cx="1398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(ОТВЕТЫ)</a:t>
            </a:r>
            <a:endParaRPr lang="ru-RU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50" y="0"/>
            <a:ext cx="9163850" cy="6872888"/>
          </a:xfrm>
        </p:spPr>
      </p:pic>
      <p:sp>
        <p:nvSpPr>
          <p:cNvPr id="5" name="TextBox 4"/>
          <p:cNvSpPr txBox="1"/>
          <p:nvPr/>
        </p:nvSpPr>
        <p:spPr>
          <a:xfrm>
            <a:off x="1259632" y="1772816"/>
            <a:ext cx="65601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Картинка фона </a:t>
            </a:r>
          </a:p>
          <a:p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s1.1zoom.ru/big3/502/Autumn_Vector_Graphics_503780.jpg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80855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56</Words>
  <Application>Microsoft Office PowerPoint</Application>
  <PresentationFormat>Экран (4:3)</PresentationFormat>
  <Paragraphs>47</Paragraphs>
  <Slides>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Comic Sans MS</vt:lpstr>
      <vt:lpstr>Times New Roman</vt:lpstr>
      <vt:lpstr>Тема Office</vt:lpstr>
      <vt:lpstr>Слайд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березка</dc:creator>
  <cp:lastModifiedBy>Валерия</cp:lastModifiedBy>
  <cp:revision>40</cp:revision>
  <dcterms:created xsi:type="dcterms:W3CDTF">2016-11-25T05:14:28Z</dcterms:created>
  <dcterms:modified xsi:type="dcterms:W3CDTF">2016-12-03T12:45:59Z</dcterms:modified>
</cp:coreProperties>
</file>