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2" autoAdjust="0"/>
    <p:restoredTop sz="96305" autoAdjust="0"/>
  </p:normalViewPr>
  <p:slideViewPr>
    <p:cSldViewPr snapToGrid="0">
      <p:cViewPr varScale="1">
        <p:scale>
          <a:sx n="101" d="100"/>
          <a:sy n="101" d="100"/>
        </p:scale>
        <p:origin x="90" y="240"/>
      </p:cViewPr>
      <p:guideLst/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471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813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285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53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344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044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249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375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164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165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66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E7CFD-6E6C-412D-B0B7-3098D6C66204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0BB55-1303-4655-B85C-D5E26A59F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11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12.xml"/><Relationship Id="rId3" Type="http://schemas.openxmlformats.org/officeDocument/2006/relationships/slide" Target="slide6.xml"/><Relationship Id="rId7" Type="http://schemas.openxmlformats.org/officeDocument/2006/relationships/slide" Target="slide14.xml"/><Relationship Id="rId12" Type="http://schemas.openxmlformats.org/officeDocument/2006/relationships/slide" Target="slide11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10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10" Type="http://schemas.openxmlformats.org/officeDocument/2006/relationships/slide" Target="slide9.xml"/><Relationship Id="rId4" Type="http://schemas.openxmlformats.org/officeDocument/2006/relationships/slide" Target="slide7.xml"/><Relationship Id="rId9" Type="http://schemas.openxmlformats.org/officeDocument/2006/relationships/slide" Target="slide16.xml"/><Relationship Id="rId1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zagadka.yaxy.ru/zagadki_pro_osen.html" TargetMode="External"/><Relationship Id="rId2" Type="http://schemas.openxmlformats.org/officeDocument/2006/relationships/hyperlink" Target="http://getbg.net/upload/full/www.GetBg.net_Backgrounds_Autumn_background_on_your_desktop_094951_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kladraz.ru/zagadki-dlja-detei/zagadki-pro-ose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Осенний марафон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34727" y="4356100"/>
            <a:ext cx="3837483" cy="1655762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>
              <a:spcBef>
                <a:spcPts val="0"/>
              </a:spcBef>
            </a:pPr>
            <a:r>
              <a:rPr lang="ru-RU" b="1" dirty="0" smtClean="0"/>
              <a:t>Автор</a:t>
            </a:r>
            <a:r>
              <a:rPr lang="ru-RU" dirty="0" smtClean="0"/>
              <a:t>: Васильева Евгения Владимировна</a:t>
            </a:r>
          </a:p>
          <a:p>
            <a:pPr algn="l">
              <a:spcBef>
                <a:spcPts val="0"/>
              </a:spcBef>
            </a:pPr>
            <a:r>
              <a:rPr lang="ru-RU" dirty="0" smtClean="0"/>
              <a:t>учитель информатики </a:t>
            </a:r>
          </a:p>
          <a:p>
            <a:pPr algn="l">
              <a:spcBef>
                <a:spcPts val="0"/>
              </a:spcBef>
            </a:pPr>
            <a:r>
              <a:rPr lang="ru-RU" dirty="0" smtClean="0"/>
              <a:t>МАОУ «Совхозная СОШ» Удмуртская Республика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47230"/>
            <a:ext cx="11707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Международный конкурс педагогического мастерства "Осень золотая"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46556" y="6145967"/>
            <a:ext cx="169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2016 г.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3692" y="3576095"/>
            <a:ext cx="7884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Викторина для школьников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5451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84616"/>
            <a:ext cx="10515600" cy="5592347"/>
          </a:xfr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>
              <a:buNone/>
            </a:pPr>
            <a:r>
              <a:rPr lang="ru-RU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Описание и правила викторины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Участие в викторине может быть как одиночное так и групповое.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Путем жеребьевки выбирается порядок ответов участников.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Каждая команда выбирает категорию и сложность вопроса.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За правильный ответ команда получает количество баллов равное сложности вопроса. Если команда ответила неправильно, то право ответа на вопрос передается другой команде.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Баллы записываются и суммируются помощником ведущего.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Победителем считается команда, набравшая наибольшее количество баллов после открытия всех вопросов.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18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84616"/>
            <a:ext cx="10515600" cy="5592347"/>
          </a:xfr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>
              <a:buNone/>
            </a:pPr>
            <a:r>
              <a:rPr lang="ru-RU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Навигация и управление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1020736" y="145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63272" y="145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05808" y="145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48344" y="145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95109" y="1515272"/>
            <a:ext cx="3971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Кнопки вопросов с указанной сложностью (цифра на кнопке равна количеству баллов за правильный ответ на выбранный вопрос)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096" y="3068381"/>
            <a:ext cx="1091279" cy="10364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3271" y="3401920"/>
            <a:ext cx="4452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Кнопка возврата к выбору категории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364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9192" y="195601"/>
            <a:ext cx="3822491" cy="1260000"/>
          </a:xfrm>
          <a:prstGeom prst="roundRect">
            <a:avLst/>
          </a:prstGeom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Пословицы и поговорки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8483" y="1916867"/>
            <a:ext cx="3823200" cy="1260000"/>
          </a:xfrm>
          <a:prstGeom prst="roundRect">
            <a:avLst/>
          </a:prstGeom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Загадки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9901" y="3638133"/>
            <a:ext cx="3823200" cy="1260000"/>
          </a:xfrm>
          <a:prstGeom prst="roundRect">
            <a:avLst/>
          </a:prstGeom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Стихи и песни </a:t>
            </a: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про осень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8483" y="5359399"/>
            <a:ext cx="3823200" cy="1260000"/>
          </a:xfrm>
          <a:prstGeom prst="roundRect">
            <a:avLst/>
          </a:prstGeom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Осенние праздники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>
            <a:hlinkClick r:id="rId2" action="ppaction://hlinksldjump"/>
          </p:cNvPr>
          <p:cNvSpPr/>
          <p:nvPr/>
        </p:nvSpPr>
        <p:spPr>
          <a:xfrm>
            <a:off x="4706911" y="19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>
            <a:hlinkClick r:id="rId3" action="ppaction://hlinksldjump"/>
          </p:cNvPr>
          <p:cNvSpPr/>
          <p:nvPr/>
        </p:nvSpPr>
        <p:spPr>
          <a:xfrm>
            <a:off x="6565691" y="19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0" name="Скругленный прямоугольник 9">
            <a:hlinkClick r:id="rId4" action="ppaction://hlinksldjump"/>
          </p:cNvPr>
          <p:cNvSpPr/>
          <p:nvPr/>
        </p:nvSpPr>
        <p:spPr>
          <a:xfrm>
            <a:off x="8424471" y="19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>
            <a:hlinkClick r:id="rId5" action="ppaction://hlinksldjump"/>
          </p:cNvPr>
          <p:cNvSpPr/>
          <p:nvPr/>
        </p:nvSpPr>
        <p:spPr>
          <a:xfrm>
            <a:off x="10283251" y="195601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2" name="Скругленный прямоугольник 11">
            <a:hlinkClick r:id="rId6" action="ppaction://hlinksldjump"/>
          </p:cNvPr>
          <p:cNvSpPr/>
          <p:nvPr/>
        </p:nvSpPr>
        <p:spPr>
          <a:xfrm>
            <a:off x="4706911" y="1916867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>
            <a:hlinkClick r:id="rId7" action="ppaction://hlinksldjump"/>
          </p:cNvPr>
          <p:cNvSpPr/>
          <p:nvPr/>
        </p:nvSpPr>
        <p:spPr>
          <a:xfrm>
            <a:off x="6565691" y="1916867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4" name="Скругленный прямоугольник 13">
            <a:hlinkClick r:id="rId8" action="ppaction://hlinksldjump"/>
          </p:cNvPr>
          <p:cNvSpPr/>
          <p:nvPr/>
        </p:nvSpPr>
        <p:spPr>
          <a:xfrm>
            <a:off x="8424471" y="1916867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Скругленный прямоугольник 14">
            <a:hlinkClick r:id="rId9" action="ppaction://hlinksldjump"/>
          </p:cNvPr>
          <p:cNvSpPr/>
          <p:nvPr/>
        </p:nvSpPr>
        <p:spPr>
          <a:xfrm>
            <a:off x="10283251" y="1916867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6" name="Скругленный прямоугольник 15">
            <a:hlinkClick r:id="rId10" action="ppaction://hlinksldjump"/>
          </p:cNvPr>
          <p:cNvSpPr/>
          <p:nvPr/>
        </p:nvSpPr>
        <p:spPr>
          <a:xfrm>
            <a:off x="4706911" y="3638133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>
            <a:hlinkClick r:id="rId11" action="ppaction://hlinksldjump"/>
          </p:cNvPr>
          <p:cNvSpPr/>
          <p:nvPr/>
        </p:nvSpPr>
        <p:spPr>
          <a:xfrm>
            <a:off x="6565691" y="3638133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8" name="Скругленный прямоугольник 17">
            <a:hlinkClick r:id="rId12" action="ppaction://hlinksldjump"/>
          </p:cNvPr>
          <p:cNvSpPr/>
          <p:nvPr/>
        </p:nvSpPr>
        <p:spPr>
          <a:xfrm>
            <a:off x="8424471" y="3638133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Скругленный прямоугольник 18">
            <a:hlinkClick r:id="rId13" action="ppaction://hlinksldjump"/>
          </p:cNvPr>
          <p:cNvSpPr/>
          <p:nvPr/>
        </p:nvSpPr>
        <p:spPr>
          <a:xfrm>
            <a:off x="10283251" y="3638133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20" name="Скругленный прямоугольник 19">
            <a:hlinkClick r:id="rId14" action="ppaction://hlinksldjump"/>
          </p:cNvPr>
          <p:cNvSpPr/>
          <p:nvPr/>
        </p:nvSpPr>
        <p:spPr>
          <a:xfrm>
            <a:off x="4706911" y="5359399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Скругленный прямоугольник 20">
            <a:hlinkClick r:id="rId15" action="ppaction://hlinksldjump"/>
          </p:cNvPr>
          <p:cNvSpPr/>
          <p:nvPr/>
        </p:nvSpPr>
        <p:spPr>
          <a:xfrm>
            <a:off x="6565691" y="5359399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22" name="Скругленный прямоугольник 21">
            <a:hlinkClick r:id="rId16" action="ppaction://hlinksldjump"/>
          </p:cNvPr>
          <p:cNvSpPr/>
          <p:nvPr/>
        </p:nvSpPr>
        <p:spPr>
          <a:xfrm>
            <a:off x="8424471" y="5359399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ru-RU" sz="7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3" name="Скругленный прямоугольник 22">
            <a:hlinkClick r:id="rId17" action="ppaction://hlinksldjump"/>
          </p:cNvPr>
          <p:cNvSpPr/>
          <p:nvPr/>
        </p:nvSpPr>
        <p:spPr>
          <a:xfrm>
            <a:off x="10283251" y="5359399"/>
            <a:ext cx="1260000" cy="1260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022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Пословицы и поговорки – 1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700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Продолжите пословицу: </a:t>
            </a:r>
          </a:p>
          <a:p>
            <a:pPr marL="0" indent="0" algn="ctr">
              <a:buNone/>
            </a:pPr>
            <a:r>
              <a:rPr lang="ru-RU" sz="4000" dirty="0" smtClean="0"/>
              <a:t>«От осени к лету….»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От осени к лету поворота нету!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1314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8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Пословицы и поговорки – 2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909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dirty="0" smtClean="0"/>
              <a:t>Определите пословицу по ключевым словам: </a:t>
            </a:r>
          </a:p>
          <a:p>
            <a:pPr marL="0" indent="0" algn="ctr">
              <a:buNone/>
            </a:pPr>
            <a:r>
              <a:rPr lang="ru-RU" sz="4000" dirty="0" smtClean="0"/>
              <a:t>«Весна, осень, цветы, снопы»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Весна красна цветами, а осень снопами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15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Пословицы и поговорки – 3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38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4000" dirty="0" smtClean="0"/>
              <a:t>О какой ягоде идет речь в пословице:</a:t>
            </a:r>
          </a:p>
          <a:p>
            <a:pPr marL="0" indent="0" algn="ctr">
              <a:buNone/>
            </a:pPr>
            <a:r>
              <a:rPr lang="ru-RU" sz="4000" dirty="0" smtClean="0"/>
              <a:t>«</a:t>
            </a:r>
            <a:r>
              <a:rPr lang="ru-RU" sz="4000" dirty="0"/>
              <a:t>Поздней осенью одна ягода, да и то </a:t>
            </a:r>
            <a:r>
              <a:rPr lang="ru-RU" sz="4000" dirty="0" smtClean="0"/>
              <a:t>горькая…»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Рябина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Пословицы и поговорки – 4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638" y="1825625"/>
            <a:ext cx="10825162" cy="1577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К чему, согласно народной поговорки, </a:t>
            </a:r>
          </a:p>
          <a:p>
            <a:pPr marL="0" indent="0" algn="ctr">
              <a:buNone/>
            </a:pPr>
            <a:r>
              <a:rPr lang="ru-RU" sz="4000" dirty="0" smtClean="0"/>
              <a:t>ива </a:t>
            </a:r>
            <a:r>
              <a:rPr lang="ru-RU" sz="4000" dirty="0"/>
              <a:t>рано инеем </a:t>
            </a:r>
            <a:r>
              <a:rPr lang="ru-RU" sz="4000" dirty="0" smtClean="0"/>
              <a:t>покрывается?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 долгой зиме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44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Стихи и песни про осень – </a:t>
            </a:r>
            <a:r>
              <a:rPr lang="ru-RU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4380" y="1527142"/>
            <a:ext cx="8447203" cy="263950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000" b="1" dirty="0" smtClean="0"/>
              <a:t>Какое слово пропущено в песне «Ах, какая осень»</a:t>
            </a:r>
          </a:p>
          <a:p>
            <a:pPr marL="0" indent="0">
              <a:buNone/>
            </a:pPr>
            <a:endParaRPr lang="ru-RU" sz="4000" b="1" dirty="0" smtClean="0"/>
          </a:p>
          <a:p>
            <a:pPr marL="0" indent="0" algn="ctr">
              <a:lnSpc>
                <a:spcPct val="120000"/>
              </a:lnSpc>
              <a:buNone/>
            </a:pPr>
            <a:r>
              <a:rPr lang="ru-RU" sz="4000" dirty="0" smtClean="0"/>
              <a:t>Ветер </a:t>
            </a:r>
            <a:r>
              <a:rPr lang="ru-RU" sz="4000" dirty="0"/>
              <a:t>с осенью танцует, </a:t>
            </a:r>
            <a:br>
              <a:rPr lang="ru-RU" sz="4000" dirty="0"/>
            </a:br>
            <a:r>
              <a:rPr lang="ru-RU" sz="4000" dirty="0"/>
              <a:t>И </a:t>
            </a:r>
            <a:r>
              <a:rPr lang="ru-RU" sz="4000" dirty="0" smtClean="0"/>
              <a:t>кружится _______</a:t>
            </a:r>
            <a:r>
              <a:rPr lang="ru-RU" sz="4000" dirty="0"/>
              <a:t> </a:t>
            </a:r>
            <a:br>
              <a:rPr lang="ru-RU" sz="4000" dirty="0"/>
            </a:br>
            <a:r>
              <a:rPr lang="ru-RU" sz="4000" dirty="0"/>
              <a:t>Разноцветные листочки </a:t>
            </a:r>
            <a:br>
              <a:rPr lang="ru-RU" sz="4000" dirty="0"/>
            </a:br>
            <a:r>
              <a:rPr lang="ru-RU" sz="4000" dirty="0"/>
              <a:t>В вальсе радостном летят. 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Листопад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0737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42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Стихи и песни про </a:t>
            </a:r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осень – 2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83703"/>
            <a:ext cx="10515600" cy="261122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000" b="1" dirty="0" smtClean="0"/>
              <a:t>Назовите автора стихотворения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«Унылая </a:t>
            </a:r>
            <a:r>
              <a:rPr lang="ru-RU" sz="4000" dirty="0"/>
              <a:t>пора! Очей очарованье!</a:t>
            </a:r>
            <a:br>
              <a:rPr lang="ru-RU" sz="4000" dirty="0"/>
            </a:br>
            <a:r>
              <a:rPr lang="ru-RU" sz="4000" dirty="0"/>
              <a:t>Приятна мне твоя прощальная краса —</a:t>
            </a:r>
            <a:br>
              <a:rPr lang="ru-RU" sz="4000" dirty="0"/>
            </a:br>
            <a:r>
              <a:rPr lang="ru-RU" sz="4000" dirty="0"/>
              <a:t>Люблю я пышное природы увяданье,</a:t>
            </a:r>
            <a:br>
              <a:rPr lang="ru-RU" sz="4000" dirty="0"/>
            </a:br>
            <a:r>
              <a:rPr lang="ru-RU" sz="4000" dirty="0"/>
              <a:t>В багрец и в золото одетые </a:t>
            </a:r>
            <a:r>
              <a:rPr lang="ru-RU" sz="4000" dirty="0" smtClean="0"/>
              <a:t>леса…»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А.С.Пушкин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3468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Стихи и песни про </a:t>
            </a:r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осень – 3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2586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000" b="1" dirty="0" smtClean="0"/>
              <a:t>Про какой месяц писал Александр Твардовский в своем стихотворении:</a:t>
            </a:r>
          </a:p>
          <a:p>
            <a:pPr marL="0" indent="0">
              <a:buNone/>
            </a:pPr>
            <a:r>
              <a:rPr lang="ru-RU" sz="4000" dirty="0" smtClean="0"/>
              <a:t> </a:t>
            </a:r>
          </a:p>
          <a:p>
            <a:pPr marL="0" indent="0" algn="ctr">
              <a:buNone/>
            </a:pPr>
            <a:r>
              <a:rPr lang="ru-RU" sz="4000" dirty="0" smtClean="0"/>
              <a:t>«В </a:t>
            </a:r>
            <a:r>
              <a:rPr lang="ru-RU" sz="4000" dirty="0"/>
              <a:t>лесу заметней стала </a:t>
            </a:r>
            <a:r>
              <a:rPr lang="ru-RU" sz="4000" dirty="0" smtClean="0"/>
              <a:t>ёлка</a:t>
            </a:r>
            <a:r>
              <a:rPr lang="ru-RU" sz="4000" dirty="0"/>
              <a:t>,</a:t>
            </a:r>
            <a:br>
              <a:rPr lang="ru-RU" sz="4000" dirty="0"/>
            </a:br>
            <a:r>
              <a:rPr lang="ru-RU" sz="4000" dirty="0"/>
              <a:t>Он прибран засветло и пуст.</a:t>
            </a:r>
            <a:br>
              <a:rPr lang="ru-RU" sz="4000" dirty="0"/>
            </a:br>
            <a:r>
              <a:rPr lang="ru-RU" sz="4000" dirty="0"/>
              <a:t>И оголенный, как метелка,</a:t>
            </a:r>
            <a:br>
              <a:rPr lang="ru-RU" sz="4000" dirty="0"/>
            </a:br>
            <a:r>
              <a:rPr lang="ru-RU" sz="4000" dirty="0"/>
              <a:t>Забитый грязью у проселка,</a:t>
            </a:r>
            <a:br>
              <a:rPr lang="ru-RU" sz="4000" dirty="0"/>
            </a:br>
            <a:r>
              <a:rPr lang="ru-RU" sz="4000" dirty="0"/>
              <a:t>Обдутый изморозью золкой,</a:t>
            </a:r>
            <a:br>
              <a:rPr lang="ru-RU" sz="4000" dirty="0"/>
            </a:br>
            <a:r>
              <a:rPr lang="ru-RU" sz="4000" dirty="0"/>
              <a:t>Дрожит, свистит лозовый куст</a:t>
            </a:r>
            <a:r>
              <a:rPr lang="ru-RU" sz="4000" dirty="0" smtClean="0"/>
              <a:t>.»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Ноябрь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0741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24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Стихи и песни про </a:t>
            </a:r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осень – 4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19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Как зовут мальчика в известной детской песне, посвященной уборке урожая?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Антошка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32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Загадки – 1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93825"/>
            <a:ext cx="10515600" cy="28067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dirty="0"/>
              <a:t>Опустел колхозный сад,</a:t>
            </a:r>
            <a:br>
              <a:rPr lang="ru-RU" sz="4000" dirty="0"/>
            </a:br>
            <a:r>
              <a:rPr lang="ru-RU" sz="4000" dirty="0"/>
              <a:t>Паутинки вдаль летят,</a:t>
            </a:r>
            <a:br>
              <a:rPr lang="ru-RU" sz="4000" dirty="0"/>
            </a:br>
            <a:r>
              <a:rPr lang="ru-RU" sz="4000" dirty="0"/>
              <a:t>И на южный край земли</a:t>
            </a:r>
            <a:br>
              <a:rPr lang="ru-RU" sz="4000" dirty="0"/>
            </a:br>
            <a:r>
              <a:rPr lang="ru-RU" sz="4000" dirty="0"/>
              <a:t>Потянулись журавли.</a:t>
            </a:r>
            <a:br>
              <a:rPr lang="ru-RU" sz="4000" dirty="0"/>
            </a:br>
            <a:r>
              <a:rPr lang="ru-RU" sz="4000" dirty="0"/>
              <a:t>Распахнулись двери школ.</a:t>
            </a:r>
            <a:br>
              <a:rPr lang="ru-RU" sz="4000" dirty="0"/>
            </a:br>
            <a:r>
              <a:rPr lang="ru-RU" sz="4000" dirty="0"/>
              <a:t>Что за месяц к нам пришел?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78602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Сентябрь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76838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19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Загадки – 2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11305"/>
            <a:ext cx="10515600" cy="240347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dirty="0"/>
              <a:t>Без пути и без дороги</a:t>
            </a:r>
            <a:br>
              <a:rPr lang="ru-RU" sz="4000" dirty="0"/>
            </a:br>
            <a:r>
              <a:rPr lang="ru-RU" sz="4000" dirty="0"/>
              <a:t>Ходит самый длинноногий,</a:t>
            </a:r>
            <a:br>
              <a:rPr lang="ru-RU" sz="4000" dirty="0"/>
            </a:br>
            <a:r>
              <a:rPr lang="ru-RU" sz="4000" dirty="0"/>
              <a:t>В тучах прячется,</a:t>
            </a:r>
            <a:br>
              <a:rPr lang="ru-RU" sz="4000" dirty="0"/>
            </a:br>
            <a:r>
              <a:rPr lang="ru-RU" sz="4000" dirty="0"/>
              <a:t>Во мгле,</a:t>
            </a:r>
            <a:br>
              <a:rPr lang="ru-RU" sz="4000" dirty="0"/>
            </a:br>
            <a:r>
              <a:rPr lang="ru-RU" sz="4000" dirty="0"/>
              <a:t>Только ноги на земле.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Дождь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3477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60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Загадки – 3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14475"/>
            <a:ext cx="10515600" cy="25717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000" dirty="0"/>
              <a:t>Прилетел я с ветерком</a:t>
            </a:r>
          </a:p>
          <a:p>
            <a:pPr marL="0" indent="0" algn="ctr">
              <a:buNone/>
            </a:pPr>
            <a:r>
              <a:rPr lang="ru-RU" sz="4000" dirty="0"/>
              <a:t>И накрыл избушки.</a:t>
            </a:r>
          </a:p>
          <a:p>
            <a:pPr marL="0" indent="0" algn="ctr">
              <a:buNone/>
            </a:pPr>
            <a:r>
              <a:rPr lang="ru-RU" sz="4000" dirty="0"/>
              <a:t>Воздух словно с молоком,</a:t>
            </a:r>
          </a:p>
          <a:p>
            <a:pPr marL="0" indent="0" algn="ctr">
              <a:buNone/>
            </a:pPr>
            <a:r>
              <a:rPr lang="ru-RU" sz="4000" dirty="0"/>
              <a:t>Подставляйте кружки! 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Туман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3188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4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Загадки – 4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0189"/>
            <a:ext cx="10515600" cy="26574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/>
              <a:t>Жаль озябшего бедняжку:</a:t>
            </a:r>
            <a:br>
              <a:rPr lang="ru-RU" sz="4000" dirty="0"/>
            </a:br>
            <a:r>
              <a:rPr lang="ru-RU" sz="4000" dirty="0"/>
              <a:t>Всем ветрам и ветеркам</a:t>
            </a:r>
            <a:br>
              <a:rPr lang="ru-RU" sz="4000" dirty="0"/>
            </a:br>
            <a:r>
              <a:rPr lang="ru-RU" sz="4000" dirty="0"/>
              <a:t>Он последнюю рубашку</a:t>
            </a:r>
            <a:br>
              <a:rPr lang="ru-RU" sz="4000" dirty="0"/>
            </a:br>
            <a:r>
              <a:rPr lang="ru-RU" sz="4000" dirty="0"/>
              <a:t>Раздарил по лоскуткам.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Осенний лес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1329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01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Осенние праздники – </a:t>
            </a:r>
            <a:r>
              <a:rPr lang="ru-RU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033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Какой международный праздник отмечается </a:t>
            </a:r>
          </a:p>
          <a:p>
            <a:pPr marL="0" indent="0" algn="ctr">
              <a:buNone/>
            </a:pPr>
            <a:r>
              <a:rPr lang="ru-RU" sz="4000" dirty="0" smtClean="0"/>
              <a:t>5 октября?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День учителя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1325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75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Осенние праздники – 2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3188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4000" dirty="0" smtClean="0"/>
              <a:t>В старину по церковному календарю в этот осенний день праздновался Новый год, а сейчас?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1 сентября – День знаний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95604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43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Осенние праздники – 3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8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/>
              <a:t>Когда отмечается праздник День матери?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 последнее воскресенье ноября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81605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12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Осенние праздники </a:t>
            </a:r>
            <a:r>
              <a:rPr lang="ru-RU" sz="4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– 4</a:t>
            </a:r>
            <a:endParaRPr lang="ru-RU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604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dirty="0"/>
              <a:t>В какой осенний праздник в России объявлен </a:t>
            </a:r>
            <a:endParaRPr lang="ru-RU" sz="4000" dirty="0" smtClean="0"/>
          </a:p>
          <a:p>
            <a:pPr marL="0" indent="0" algn="ctr">
              <a:buNone/>
            </a:pPr>
            <a:r>
              <a:rPr lang="ru-RU" sz="4000" dirty="0" smtClean="0"/>
              <a:t>выходной </a:t>
            </a:r>
            <a:r>
              <a:rPr lang="ru-RU" sz="4000" dirty="0"/>
              <a:t>день?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0" y="0"/>
            <a:ext cx="1085850" cy="1028700"/>
          </a:xfrm>
          <a:prstGeom prst="actionButtonHom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8200" y="4392890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4 ноября – День народного единства</a:t>
            </a:r>
            <a:endParaRPr lang="ru-RU" sz="3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38200" y="4367023"/>
            <a:ext cx="10515600" cy="18476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</a:rPr>
              <a:t>Нажмите для проверки правильного ответа…</a:t>
            </a:r>
            <a:endParaRPr lang="ru-R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04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http://getbg.net/upload/full/www.GetBg.net_Backgrounds_Autumn_background_on_your_desktop_094951_.</a:t>
            </a:r>
            <a:r>
              <a:rPr lang="en-US" dirty="0" smtClean="0">
                <a:hlinkClick r:id="rId2"/>
              </a:rPr>
              <a:t>jpg</a:t>
            </a:r>
            <a:endParaRPr lang="ru-RU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zagadka.yaxy.ru/zagadki_pro_osen.html</a:t>
            </a:r>
            <a:endParaRPr lang="ru-RU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kladraz.ru/zagadki-dlja-detei/zagadki-pro-osen.html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899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558</Words>
  <Application>Microsoft Office PowerPoint</Application>
  <PresentationFormat>Широкоэкранный</PresentationFormat>
  <Paragraphs>124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Тема Office</vt:lpstr>
      <vt:lpstr>Осенний марафон</vt:lpstr>
      <vt:lpstr>Презентация PowerPoint</vt:lpstr>
      <vt:lpstr>Презентация PowerPoint</vt:lpstr>
      <vt:lpstr>Презентация PowerPoint</vt:lpstr>
      <vt:lpstr>Пословицы и поговорки – 1</vt:lpstr>
      <vt:lpstr>Пословицы и поговорки – 2</vt:lpstr>
      <vt:lpstr>Пословицы и поговорки – 3</vt:lpstr>
      <vt:lpstr>Пословицы и поговорки – 4</vt:lpstr>
      <vt:lpstr>Стихи и песни про осень – 1</vt:lpstr>
      <vt:lpstr>Стихи и песни про осень – 2</vt:lpstr>
      <vt:lpstr>Стихи и песни про осень – 3</vt:lpstr>
      <vt:lpstr>Стихи и песни про осень – 4</vt:lpstr>
      <vt:lpstr>Загадки – 1</vt:lpstr>
      <vt:lpstr>Загадки – 2</vt:lpstr>
      <vt:lpstr>Загадки – 3</vt:lpstr>
      <vt:lpstr>Загадки – 4</vt:lpstr>
      <vt:lpstr>Осенние праздники – 1</vt:lpstr>
      <vt:lpstr>Осенние праздники – 2</vt:lpstr>
      <vt:lpstr>Осенние праздники – 3</vt:lpstr>
      <vt:lpstr>Осенние праздники – 4</vt:lpstr>
      <vt:lpstr>Список использованных ресурсов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Осенний марафон</dc:title>
  <dc:creator>родители</dc:creator>
  <cp:lastModifiedBy>родители</cp:lastModifiedBy>
  <cp:revision>35</cp:revision>
  <dcterms:created xsi:type="dcterms:W3CDTF">2016-10-07T08:31:45Z</dcterms:created>
  <dcterms:modified xsi:type="dcterms:W3CDTF">2016-11-29T14:56:59Z</dcterms:modified>
</cp:coreProperties>
</file>