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76" r:id="rId3"/>
    <p:sldId id="260" r:id="rId4"/>
    <p:sldId id="267" r:id="rId5"/>
    <p:sldId id="266" r:id="rId6"/>
    <p:sldId id="265" r:id="rId7"/>
    <p:sldId id="264" r:id="rId8"/>
    <p:sldId id="270" r:id="rId9"/>
    <p:sldId id="269" r:id="rId10"/>
    <p:sldId id="275" r:id="rId11"/>
    <p:sldId id="272" r:id="rId12"/>
    <p:sldId id="271" r:id="rId13"/>
    <p:sldId id="274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8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27.02.2014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Рисунок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547664" y="404663"/>
            <a:ext cx="633670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Что могут рассказать           </a:t>
            </a:r>
          </a:p>
          <a:p>
            <a:r>
              <a:rPr lang="ru-RU" sz="4400" b="1" dirty="0">
                <a:solidFill>
                  <a:schemeClr val="accent2">
                    <a:lumMod val="75000"/>
                  </a:schemeClr>
                </a:solidFill>
              </a:rPr>
              <a:t>улицы родного села?</a:t>
            </a:r>
          </a:p>
          <a:p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662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1" y="1412776"/>
            <a:ext cx="8712968" cy="5184575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выяснил: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67348930"/>
              </p:ext>
            </p:extLst>
          </p:nvPr>
        </p:nvGraphicFramePr>
        <p:xfrm>
          <a:off x="251520" y="1412776"/>
          <a:ext cx="8640960" cy="513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/>
                <a:gridCol w="1728192"/>
                <a:gridCol w="1728192"/>
                <a:gridCol w="1728192"/>
                <a:gridCol w="1728192"/>
              </a:tblGrid>
              <a:tr h="1137935">
                <a:tc>
                  <a:txBody>
                    <a:bodyPr/>
                    <a:lstStyle/>
                    <a:p>
                      <a:r>
                        <a:rPr lang="ru-RU" dirty="0" smtClean="0"/>
                        <a:t>Первоначальное название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Современное название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Протяженность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Количество домов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Количество учеников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720692">
                <a:tc>
                  <a:txBody>
                    <a:bodyPr/>
                    <a:lstStyle/>
                    <a:p>
                      <a:r>
                        <a:rPr lang="ru-RU" sz="1800" b="0" dirty="0" err="1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Тамба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Октябрьская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км. 400м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93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 учеников</a:t>
                      </a:r>
                    </a:p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 дошколят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024141"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«Мордва» и «Черниговка».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Советская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2км. 500м.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104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16 учеников</a:t>
                      </a:r>
                    </a:p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6 дошколят</a:t>
                      </a:r>
                    </a:p>
                    <a:p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67782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Горки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Школьная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500м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2дома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и здание школы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Нет учеников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720692"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Улус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Клубная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</a:rPr>
                        <a:t>200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 учеников</a:t>
                      </a:r>
                    </a:p>
                    <a:p>
                      <a:r>
                        <a:rPr lang="ru-RU" sz="1800" b="0" kern="12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1800" b="0" kern="1200" baseline="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дошкольник</a:t>
                      </a:r>
                      <a:endParaRPr lang="ru-RU" sz="1800" b="0" dirty="0">
                        <a:solidFill>
                          <a:schemeClr val="accent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560698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ученики </a:t>
            </a:r>
            <a:r>
              <a:rPr lang="ru-RU" dirty="0"/>
              <a:t>старших классов знают какие названия носили улицы нашего села раньше, а ученики младших классов об этом не знают. 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Я выяснил: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45731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результате своего исследования я выяснил, что живу в доме, в котором когда то жил герой Великой Отечественной войны </a:t>
            </a:r>
            <a:r>
              <a:rPr lang="ru-RU" dirty="0" err="1"/>
              <a:t>Хистов</a:t>
            </a:r>
            <a:r>
              <a:rPr lang="ru-RU" dirty="0"/>
              <a:t> А.Г. и очень этим горжусь!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5230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 </a:t>
            </a:r>
          </a:p>
          <a:p>
            <a:pPr lvl="0"/>
            <a:r>
              <a:rPr lang="ru-RU" dirty="0"/>
              <a:t>Прокудин Ф.А. «Мое село»  Москва 1980г.</a:t>
            </a:r>
          </a:p>
          <a:p>
            <a:pPr lvl="0"/>
            <a:r>
              <a:rPr lang="ru-RU" smtClean="0"/>
              <a:t>Воспоминания </a:t>
            </a:r>
            <a:r>
              <a:rPr lang="ru-RU" dirty="0"/>
              <a:t>жителей села.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Используемая </a:t>
            </a:r>
            <a:r>
              <a:rPr lang="ru-RU" dirty="0" smtClean="0"/>
              <a:t>литература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41825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Если хотите узнать историю населенного пункта,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зучайте историю улиц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актуальность работы</a:t>
            </a:r>
          </a:p>
        </p:txBody>
      </p:sp>
    </p:spTree>
    <p:extLst>
      <p:ext uri="{BB962C8B-B14F-4D97-AF65-F5344CB8AC3E}">
        <p14:creationId xmlns:p14="http://schemas.microsoft.com/office/powerpoint/2010/main" xmlns="" val="24400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русского языка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57200" y="1628800"/>
            <a:ext cx="3034680" cy="449736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r>
              <a:rPr lang="ru-RU" dirty="0"/>
              <a:t>«Улица – в населенных пунктах: два ряда домов и пространство между ними для прохода и проезда, а также само это пространство</a:t>
            </a:r>
            <a:r>
              <a:rPr lang="ru-RU" dirty="0" smtClean="0"/>
              <a:t>».                                                      </a:t>
            </a:r>
          </a:p>
          <a:p>
            <a:pPr marL="0" indent="0">
              <a:buNone/>
            </a:pPr>
            <a:r>
              <a:rPr lang="ru-RU" dirty="0" smtClean="0"/>
              <a:t>              С.И</a:t>
            </a:r>
            <a:r>
              <a:rPr lang="ru-RU" dirty="0"/>
              <a:t>. </a:t>
            </a:r>
            <a:r>
              <a:rPr lang="ru-RU" dirty="0" smtClean="0"/>
              <a:t>Ожегов</a:t>
            </a:r>
            <a:endParaRPr lang="ru-RU" dirty="0"/>
          </a:p>
        </p:txBody>
      </p:sp>
      <p:pic>
        <p:nvPicPr>
          <p:cNvPr id="6" name="Объект 5" descr="http://www.booksite.ru/fulltext/rus/sian/11.gif"/>
          <p:cNvPicPr>
            <a:picLocks noGrp="1"/>
          </p:cNvPicPr>
          <p:nvPr>
            <p:ph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670" t="13260" r="670" b="65207"/>
          <a:stretch/>
        </p:blipFill>
        <p:spPr bwMode="auto">
          <a:xfrm>
            <a:off x="4099719" y="3020213"/>
            <a:ext cx="4267200" cy="168593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53148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изучая  названия улиц, их историю </a:t>
            </a:r>
            <a:r>
              <a:rPr lang="ru-RU" dirty="0" smtClean="0"/>
              <a:t>появления,  </a:t>
            </a:r>
            <a:r>
              <a:rPr lang="ru-RU" dirty="0"/>
              <a:t>можно хорошо узнать историю села, историю страны</a:t>
            </a: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Гипотеза</a:t>
            </a:r>
          </a:p>
        </p:txBody>
      </p:sp>
    </p:spTree>
    <p:extLst>
      <p:ext uri="{BB962C8B-B14F-4D97-AF65-F5344CB8AC3E}">
        <p14:creationId xmlns:p14="http://schemas.microsoft.com/office/powerpoint/2010/main" xmlns="" val="293554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- изучить историю появления улиц в с. </a:t>
            </a:r>
            <a:r>
              <a:rPr lang="ru-RU" dirty="0" err="1"/>
              <a:t>Дубинино</a:t>
            </a:r>
            <a:r>
              <a:rPr lang="ru-RU" dirty="0"/>
              <a:t>;</a:t>
            </a:r>
          </a:p>
          <a:p>
            <a:pPr marL="0" indent="0">
              <a:buNone/>
            </a:pPr>
            <a:r>
              <a:rPr lang="ru-RU" dirty="0"/>
              <a:t>- исследовать влияние исторических событий на выбор названий улиц </a:t>
            </a:r>
            <a:r>
              <a:rPr lang="ru-RU" dirty="0" smtClean="0"/>
              <a:t>села</a:t>
            </a:r>
            <a:endParaRPr lang="ru-RU" dirty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Цель работы: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5495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- выявить, какие исторические события, условия были характерны:</a:t>
            </a:r>
          </a:p>
          <a:p>
            <a:r>
              <a:rPr lang="ru-RU" dirty="0"/>
              <a:t> для конца 19 века, когда село формировалось; </a:t>
            </a:r>
            <a:endParaRPr lang="ru-RU" dirty="0" smtClean="0"/>
          </a:p>
          <a:p>
            <a:r>
              <a:rPr lang="ru-RU" dirty="0"/>
              <a:t>-</a:t>
            </a:r>
            <a:r>
              <a:rPr lang="ru-RU" dirty="0" smtClean="0"/>
              <a:t>изучить  </a:t>
            </a:r>
            <a:r>
              <a:rPr lang="ru-RU" dirty="0"/>
              <a:t>достопримечательности улиц.</a:t>
            </a:r>
          </a:p>
          <a:p>
            <a:r>
              <a:rPr lang="ru-RU" dirty="0"/>
              <a:t>- провести социологическое исследование, проанализировать результаты.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Задачи: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9897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buNone/>
            </a:pPr>
            <a:r>
              <a:rPr lang="ru-RU" dirty="0" smtClean="0"/>
              <a:t>1. Изучение </a:t>
            </a:r>
            <a:r>
              <a:rPr lang="ru-RU" dirty="0"/>
              <a:t>первоисточника по истории села: </a:t>
            </a:r>
          </a:p>
          <a:p>
            <a:pPr marL="0" indent="0">
              <a:buNone/>
            </a:pPr>
            <a:r>
              <a:rPr lang="ru-RU" dirty="0" smtClean="0"/>
              <a:t>      книга </a:t>
            </a:r>
            <a:r>
              <a:rPr lang="ru-RU" dirty="0" err="1"/>
              <a:t>Ф.А.Прокудина</a:t>
            </a:r>
            <a:r>
              <a:rPr lang="ru-RU" dirty="0"/>
              <a:t> «Мое село».</a:t>
            </a:r>
          </a:p>
          <a:p>
            <a:pPr marL="0" indent="0">
              <a:buNone/>
            </a:pPr>
            <a:r>
              <a:rPr lang="ru-RU" dirty="0"/>
              <a:t>2.     Беседа с жителями села.</a:t>
            </a:r>
          </a:p>
          <a:p>
            <a:pPr marL="0" indent="0">
              <a:buNone/>
            </a:pPr>
            <a:r>
              <a:rPr lang="ru-RU" dirty="0"/>
              <a:t>3.    Запись воспоминаний старожилов.</a:t>
            </a:r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Методы исследования: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0873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улиц в селе стало </a:t>
            </a:r>
            <a:r>
              <a:rPr lang="ru-RU" dirty="0" smtClean="0"/>
              <a:t>меньше</a:t>
            </a:r>
          </a:p>
          <a:p>
            <a:r>
              <a:rPr lang="ru-RU" dirty="0"/>
              <a:t>За 100 лет количество жителей </a:t>
            </a:r>
            <a:r>
              <a:rPr lang="ru-RU" dirty="0" smtClean="0"/>
              <a:t>сократилось</a:t>
            </a:r>
          </a:p>
          <a:p>
            <a:r>
              <a:rPr lang="ru-RU" dirty="0" smtClean="0"/>
              <a:t> на </a:t>
            </a:r>
            <a:r>
              <a:rPr lang="ru-RU" dirty="0">
                <a:solidFill>
                  <a:srgbClr val="FF0000"/>
                </a:solidFill>
              </a:rPr>
              <a:t>1100 </a:t>
            </a:r>
            <a:r>
              <a:rPr lang="ru-RU" dirty="0" smtClean="0">
                <a:solidFill>
                  <a:srgbClr val="FF0000"/>
                </a:solidFill>
              </a:rPr>
              <a:t>!!!  </a:t>
            </a:r>
            <a:r>
              <a:rPr lang="ru-RU" dirty="0" smtClean="0"/>
              <a:t>человек</a:t>
            </a:r>
          </a:p>
          <a:p>
            <a:r>
              <a:rPr lang="ru-RU" dirty="0" smtClean="0"/>
              <a:t> </a:t>
            </a:r>
            <a:r>
              <a:rPr lang="ru-RU" dirty="0"/>
              <a:t>За последние 15 лет в селе построено всего два </a:t>
            </a:r>
            <a:r>
              <a:rPr lang="ru-RU" dirty="0" smtClean="0"/>
              <a:t>дома</a:t>
            </a:r>
          </a:p>
          <a:p>
            <a:r>
              <a:rPr lang="ru-RU" dirty="0"/>
              <a:t>село превращается в дачное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 Выводы</a:t>
            </a:r>
          </a:p>
        </p:txBody>
      </p:sp>
    </p:spTree>
    <p:extLst>
      <p:ext uri="{BB962C8B-B14F-4D97-AF65-F5344CB8AC3E}">
        <p14:creationId xmlns:p14="http://schemas.microsoft.com/office/powerpoint/2010/main" xmlns="" val="96736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643050"/>
            <a:ext cx="7408333" cy="4483113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/>
              <a:t>Я </a:t>
            </a:r>
            <a:r>
              <a:rPr lang="ru-RU" sz="2400" dirty="0" smtClean="0"/>
              <a:t>выяснил</a:t>
            </a:r>
            <a:r>
              <a:rPr lang="ru-RU" sz="2400" dirty="0" smtClean="0"/>
              <a:t>:</a:t>
            </a:r>
          </a:p>
          <a:p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/>
              <a:t>нашем селе современное название улиц связано с особенностями расположения улиц </a:t>
            </a:r>
            <a:endParaRPr lang="ru-RU" sz="2400" dirty="0" smtClean="0"/>
          </a:p>
          <a:p>
            <a:r>
              <a:rPr lang="ru-RU" sz="2400" dirty="0" smtClean="0"/>
              <a:t>(</a:t>
            </a:r>
            <a:r>
              <a:rPr lang="ru-RU" sz="2400" dirty="0"/>
              <a:t>ул. Школьная и ул. Клубная)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с памятными датами в истории страны </a:t>
            </a:r>
            <a:endParaRPr lang="ru-RU" sz="2400" dirty="0" smtClean="0"/>
          </a:p>
          <a:p>
            <a:r>
              <a:rPr lang="ru-RU" sz="2400" dirty="0" smtClean="0"/>
              <a:t>(ул</a:t>
            </a:r>
            <a:r>
              <a:rPr lang="ru-RU" sz="2400" dirty="0"/>
              <a:t>. Советская и ул. Октябрьская).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/>
              <a:t>количество улиц сократилось (было 5 стало 4).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dirty="0" smtClean="0"/>
              <a:t>улицы стали короче, дома обветшали, в основном они построены из бревен, новые дома практически не строятся. </a:t>
            </a:r>
          </a:p>
          <a:p>
            <a:endParaRPr lang="ru-RU" sz="24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018970"/>
          </a:xfrm>
        </p:spPr>
        <p:txBody>
          <a:bodyPr/>
          <a:lstStyle/>
          <a:p>
            <a:r>
              <a:rPr lang="ru-RU" dirty="0"/>
              <a:t>Результаты </a:t>
            </a:r>
            <a:r>
              <a:rPr lang="ru-RU" dirty="0" smtClean="0"/>
              <a:t>исследования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34180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341</TotalTime>
  <Words>375</Words>
  <Application>Microsoft Office PowerPoint</Application>
  <PresentationFormat>Экран (4:3)</PresentationFormat>
  <Paragraphs>78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Волна</vt:lpstr>
      <vt:lpstr>Слайд 1</vt:lpstr>
      <vt:lpstr>актуальность работы</vt:lpstr>
      <vt:lpstr>Словарь русского языка</vt:lpstr>
      <vt:lpstr>Гипотеза</vt:lpstr>
      <vt:lpstr>Цель работы: </vt:lpstr>
      <vt:lpstr>Задачи: </vt:lpstr>
      <vt:lpstr>Методы исследования: </vt:lpstr>
      <vt:lpstr> Выводы</vt:lpstr>
      <vt:lpstr>Результаты исследования</vt:lpstr>
      <vt:lpstr>Я выяснил:</vt:lpstr>
      <vt:lpstr>Я выяснил: </vt:lpstr>
      <vt:lpstr> </vt:lpstr>
      <vt:lpstr>Используемая 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46</cp:revision>
  <dcterms:created xsi:type="dcterms:W3CDTF">2014-02-17T17:33:59Z</dcterms:created>
  <dcterms:modified xsi:type="dcterms:W3CDTF">2014-02-27T01:36:25Z</dcterms:modified>
</cp:coreProperties>
</file>