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7" r:id="rId4"/>
    <p:sldId id="261" r:id="rId5"/>
    <p:sldId id="266" r:id="rId6"/>
    <p:sldId id="262" r:id="rId7"/>
    <p:sldId id="260" r:id="rId8"/>
    <p:sldId id="264" r:id="rId9"/>
    <p:sldId id="263" r:id="rId10"/>
    <p:sldId id="269" r:id="rId11"/>
    <p:sldId id="270" r:id="rId12"/>
    <p:sldId id="281" r:id="rId13"/>
    <p:sldId id="273" r:id="rId14"/>
    <p:sldId id="278" r:id="rId15"/>
    <p:sldId id="277" r:id="rId16"/>
    <p:sldId id="280" r:id="rId17"/>
    <p:sldId id="279" r:id="rId18"/>
    <p:sldId id="276" r:id="rId19"/>
    <p:sldId id="271" r:id="rId20"/>
    <p:sldId id="275" r:id="rId21"/>
    <p:sldId id="274" r:id="rId22"/>
    <p:sldId id="258" r:id="rId23"/>
    <p:sldId id="272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CC66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38" d="100"/>
          <a:sy n="38" d="100"/>
        </p:scale>
        <p:origin x="-105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29C8E-A037-4B31-87E6-7D5632F6E76A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E3674-D1F3-41EC-BBA0-C719A47FD3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811627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29C8E-A037-4B31-87E6-7D5632F6E76A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E3674-D1F3-41EC-BBA0-C719A47FD3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43934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29C8E-A037-4B31-87E6-7D5632F6E76A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E3674-D1F3-41EC-BBA0-C719A47FD3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510387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29C8E-A037-4B31-87E6-7D5632F6E76A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E3674-D1F3-41EC-BBA0-C719A47FD3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39315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29C8E-A037-4B31-87E6-7D5632F6E76A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E3674-D1F3-41EC-BBA0-C719A47FD3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282084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29C8E-A037-4B31-87E6-7D5632F6E76A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E3674-D1F3-41EC-BBA0-C719A47FD3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592933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29C8E-A037-4B31-87E6-7D5632F6E76A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E3674-D1F3-41EC-BBA0-C719A47FD3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06591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29C8E-A037-4B31-87E6-7D5632F6E76A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E3674-D1F3-41EC-BBA0-C719A47FD3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044903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29C8E-A037-4B31-87E6-7D5632F6E76A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E3674-D1F3-41EC-BBA0-C719A47FD3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9427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29C8E-A037-4B31-87E6-7D5632F6E76A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E3674-D1F3-41EC-BBA0-C719A47FD3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434714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29C8E-A037-4B31-87E6-7D5632F6E76A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E3674-D1F3-41EC-BBA0-C719A47FD3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895602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429C8E-A037-4B31-87E6-7D5632F6E76A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6E3674-D1F3-41EC-BBA0-C719A47FD3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62329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4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12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11" Type="http://schemas.openxmlformats.org/officeDocument/2006/relationships/image" Target="../media/image22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041414" y="1201530"/>
            <a:ext cx="76193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C66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Путешествие по звукам</a:t>
            </a:r>
            <a:endParaRPr lang="ru-RU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CC66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40983" y="936722"/>
            <a:ext cx="47918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Научно -исследовательский проект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78286" y="4859445"/>
            <a:ext cx="621079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Автор: ученик 4 класса Табынской коррекционной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колы – интерната Гафурийского района Республики Башкортостан Магадеев Роберт </a:t>
            </a:r>
            <a:r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Радикович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Научный руководитель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Вахитова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Гульшат Акрамовна.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1925" y="2731324"/>
            <a:ext cx="5473442" cy="335372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321898" y="2196583"/>
            <a:ext cx="31451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Номинация «Естествознание»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67442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18" y="354841"/>
            <a:ext cx="12146058" cy="6503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748142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439603" y="282770"/>
            <a:ext cx="828752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слышим ушами. </a:t>
            </a:r>
          </a:p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Ухо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приемник звуковой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волны.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74657" y="1926422"/>
            <a:ext cx="6192184" cy="4611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936484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2780397"/>
            <a:ext cx="364407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Инфразвук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воспринимают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кошки, собаки,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киты.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05765" y="3630986"/>
            <a:ext cx="1507820" cy="90864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19351" y="3688053"/>
            <a:ext cx="1328389" cy="93054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942374" y="4695259"/>
            <a:ext cx="1542422" cy="908383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113264" y="2799989"/>
            <a:ext cx="439396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дельфины, летучие мыши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слышать ультразвуки</a:t>
            </a:r>
            <a:r>
              <a:rPr lang="ru-RU" dirty="0"/>
              <a:t>.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938525" y="3688053"/>
            <a:ext cx="1371719" cy="102421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87163" y="3688053"/>
            <a:ext cx="957155" cy="963251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162580" y="5999988"/>
            <a:ext cx="83446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Инфразвук и ультразвук используют в разных областях науки.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84442" y="-11992"/>
            <a:ext cx="8867076" cy="2837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091327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9790"/>
            <a:ext cx="12192000" cy="686755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55092" y="333316"/>
            <a:ext cx="666010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dirty="0" smtClean="0"/>
              <a:t>       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Громкость звука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измеряют в децибелах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3600" dirty="0" smtClean="0"/>
          </a:p>
          <a:p>
            <a:r>
              <a:rPr lang="ru-RU" sz="3600" dirty="0"/>
              <a:t> </a:t>
            </a:r>
            <a:r>
              <a:rPr lang="ru-RU" sz="3600" dirty="0" smtClean="0"/>
              <a:t>   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что звучит громче спокойного разговора, для организма уже нагрузка.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Непрерывный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шум постепенно разрушает здоровье. 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70015" y="-191344"/>
            <a:ext cx="2993352" cy="7049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87367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9554"/>
            <a:ext cx="12192000" cy="686755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670585" y="0"/>
            <a:ext cx="381360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Эксперименты</a:t>
            </a:r>
            <a:endParaRPr lang="ru-RU" sz="4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7030A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13" y="4960581"/>
            <a:ext cx="118767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Линейка, струна, горло дрожали и заставляли дрожать воздух вокруг себя. Эти колебания воздуха достигли наших ушей, и мы услышали звуки.</a:t>
            </a: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звук - это колебания, которые распространяются пространстве.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8779416" y="1542847"/>
            <a:ext cx="2114203" cy="294047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67050" y="1792224"/>
            <a:ext cx="3138323" cy="283180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015994" y="596796"/>
            <a:ext cx="74653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 № 1- «Как возникает звук?»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-2409"/>
          <a:stretch/>
        </p:blipFill>
        <p:spPr>
          <a:xfrm>
            <a:off x="4445404" y="1340528"/>
            <a:ext cx="2606492" cy="3381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058524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810" y="17886"/>
            <a:ext cx="12192000" cy="686755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427745" y="18107"/>
            <a:ext cx="96668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 № 2- «Звук передается в разных средах»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98372" y="3726759"/>
            <a:ext cx="2702256" cy="20266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26374" y="6159549"/>
            <a:ext cx="110664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Звук распространяется в твердой, жидкой, газообразной среде.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65466" y="5731074"/>
            <a:ext cx="91391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Звук распространяется в металлах, то есть в твердых предметах.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39996" y="1306872"/>
            <a:ext cx="2575498" cy="179943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849500" y="903171"/>
            <a:ext cx="4095054" cy="236799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5810" y="3194457"/>
            <a:ext cx="56473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Звук передается через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нитку и по воздуху.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7606851" y="1281322"/>
            <a:ext cx="2497755" cy="2245404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6341656" y="3949230"/>
            <a:ext cx="41955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Звук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распространяется в воде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 есть в жидкостях.</a:t>
            </a:r>
          </a:p>
        </p:txBody>
      </p:sp>
    </p:spTree>
    <p:extLst>
      <p:ext uri="{BB962C8B-B14F-4D97-AF65-F5344CB8AC3E}">
        <p14:creationId xmlns:p14="http://schemas.microsoft.com/office/powerpoint/2010/main" xmlns="" val="41840169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755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550075" y="77282"/>
            <a:ext cx="73832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 № 3 – «Можно ли увидеть звук?»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2011" y="1201003"/>
            <a:ext cx="5450007" cy="408750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8197" y="5479576"/>
            <a:ext cx="121919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эксперименту 3: Звуковая волна заставила подняться крупинки    сахара и изменить свое положение на пленке, также звуковая волна заставила дрожать листочек бумаги. 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 звук мы не видим.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видим работу звуковых волн.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6968363" y="1296537"/>
            <a:ext cx="3937292" cy="4087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57317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755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Прямоугольник 1"/>
          <p:cNvSpPr/>
          <p:nvPr/>
        </p:nvSpPr>
        <p:spPr>
          <a:xfrm>
            <a:off x="2703901" y="0"/>
            <a:ext cx="65076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 № 4- характеристики звука.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803327" y="2905673"/>
            <a:ext cx="2367843" cy="24309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6066770" y="1127232"/>
            <a:ext cx="1702399" cy="21104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8282075" y="1166793"/>
            <a:ext cx="1859009" cy="20961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327183" y="1474363"/>
            <a:ext cx="6096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/>
              <a:t> </a:t>
            </a:r>
            <a:r>
              <a:rPr lang="ru-RU" sz="2000" dirty="0" smtClean="0"/>
              <a:t>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Чем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больше высота столба воздуха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бутылке, тем ниже получается звук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который можно из неё «выдуть».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378001" y="3246845"/>
            <a:ext cx="6096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 большим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колокольчиком заключен больший объем воздуха, который начинает вибрировать после удара. Больше воздуха - больше звуковых волн, и звук громче.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008602" y="4637003"/>
            <a:ext cx="777864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эксперименту №4: звуки могут быть разной высоты: высокие – низкие; звуки могут быть иметь разную силу звучания громкие – тихие; звуки могут быть разные по звонкости, яркости: звонкие, глухие.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67709" y="951143"/>
            <a:ext cx="21034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Низкий - высокий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75393" y="847769"/>
            <a:ext cx="19393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Тихий - громкий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08453" y="5355127"/>
            <a:ext cx="19627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Звонкий - глухой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7435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755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355448" y="0"/>
            <a:ext cx="20890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30A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Опрос</a:t>
            </a:r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30A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6645" y="4207595"/>
            <a:ext cx="1152325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подтвердилось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мнение ученых о том, что непрерывный шум постепенно разрушает здоровье.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23248" y="791275"/>
            <a:ext cx="112366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опросе участвовало 29 сотрудника школы. Из них 2 человека ответили, что длительный шум не влияет на их самочувствие; 27 человек считают, что длительный шум вреден для их здоровья. Большинство педагогов устают от длительного шума, у них болит голова, они чувствуют себя утомленными. </a:t>
            </a:r>
          </a:p>
        </p:txBody>
      </p:sp>
    </p:spTree>
    <p:extLst>
      <p:ext uri="{BB962C8B-B14F-4D97-AF65-F5344CB8AC3E}">
        <p14:creationId xmlns:p14="http://schemas.microsoft.com/office/powerpoint/2010/main" xmlns="" val="3219922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402172" y="210487"/>
            <a:ext cx="454150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660066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Практическая часть</a:t>
            </a:r>
            <a:endParaRPr lang="ru-RU" sz="4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660066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86888" y="996784"/>
            <a:ext cx="1950160" cy="26193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286992" y="984315"/>
            <a:ext cx="2024166" cy="26193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7943672" y="1128860"/>
            <a:ext cx="1874081" cy="26442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999057" y="4091890"/>
            <a:ext cx="1708516" cy="229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277778" y="4205032"/>
            <a:ext cx="897045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Изготовленные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мной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шумелки, погремушки помогут учителям – логопедам заниматься с другими детьми, развивать их слух. Эти самодельные музыкальные инструменты можно использовать на наших концертах и мероприятиях.</a:t>
            </a:r>
          </a:p>
        </p:txBody>
      </p:sp>
    </p:spTree>
    <p:extLst>
      <p:ext uri="{BB962C8B-B14F-4D97-AF65-F5344CB8AC3E}">
        <p14:creationId xmlns:p14="http://schemas.microsoft.com/office/powerpoint/2010/main" xmlns="" val="755796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461146" y="260529"/>
            <a:ext cx="6096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звук - кусочек мира.</a:t>
            </a:r>
          </a:p>
          <a:p>
            <a:r>
              <a:rPr lang="ru-RU" sz="2800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каждом звуке - целый мир.</a:t>
            </a:r>
          </a:p>
          <a:p>
            <a:r>
              <a:rPr lang="ru-RU" sz="2800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звуках - вся моя квартира,</a:t>
            </a:r>
          </a:p>
          <a:p>
            <a:r>
              <a:rPr lang="ru-RU" sz="2800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звуках - тысячи квартир.</a:t>
            </a:r>
          </a:p>
          <a:p>
            <a:r>
              <a:rPr lang="ru-RU" sz="2800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звуках - улица большая</a:t>
            </a:r>
          </a:p>
          <a:p>
            <a:r>
              <a:rPr lang="ru-RU" sz="2800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огромная страна…</a:t>
            </a:r>
          </a:p>
          <a:p>
            <a:r>
              <a:rPr lang="ru-RU" sz="2800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Звукам нет конца и краю</a:t>
            </a:r>
          </a:p>
          <a:p>
            <a:r>
              <a:rPr lang="ru-RU" sz="2800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звуках - Он! Оно! Она!</a:t>
            </a:r>
          </a:p>
          <a:p>
            <a:r>
              <a:rPr lang="ru-RU" sz="2800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Звуки в радости и в скуке,</a:t>
            </a:r>
          </a:p>
          <a:p>
            <a:r>
              <a:rPr lang="ru-RU" sz="2800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Звуки - свет и звуки - тень.</a:t>
            </a:r>
          </a:p>
          <a:p>
            <a:r>
              <a:rPr lang="ru-RU" sz="2800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День заканчивают звуки,</a:t>
            </a:r>
          </a:p>
          <a:p>
            <a:r>
              <a:rPr lang="ru-RU" sz="2800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Звуки начинают день.</a:t>
            </a:r>
            <a:endParaRPr lang="ru-RU" sz="2800" b="1" dirty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23367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755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22830" y="606763"/>
            <a:ext cx="12192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При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сборе информации и проведенных экспериментах я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выяснил,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звук – это вибрация. И источники звука – предметы, которые колеблются, т.е. дрожат или вибрируют.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Моя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 подтвердилась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218143" y="0"/>
            <a:ext cx="153734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30A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Вывод</a:t>
            </a:r>
            <a:endParaRPr lang="ru-RU" sz="36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30A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282846" y="2081461"/>
            <a:ext cx="1575010" cy="2071831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22994" y="4292071"/>
            <a:ext cx="1132764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Мне очень понравилось заниматься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исследованием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ходе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нашей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узнал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полезного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нового 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звуках. Оказывается,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звуком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измеряют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глубину моря,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сваривают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металл,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сверлят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стекло,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лечат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людей, даже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стирают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белье.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 сильный звук и длительный шум постепенно разрушает здоровье.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 тема была интересной. Хотелось бы больше узнать, как возникают звуки нашей речи.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5329332" y="2038717"/>
            <a:ext cx="1533335" cy="209102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8113165" y="2114136"/>
            <a:ext cx="2148046" cy="209677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645465" y="4764363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91715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9554"/>
            <a:ext cx="12192000" cy="686755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 rot="19924644">
            <a:off x="72153" y="2350883"/>
            <a:ext cx="1147448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660066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8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660066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480067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45340" y="105818"/>
            <a:ext cx="2150660" cy="467388"/>
          </a:xfrm>
        </p:spPr>
        <p:txBody>
          <a:bodyPr>
            <a:normAutofit fontScale="90000"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информации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573206"/>
            <a:ext cx="12191999" cy="6284794"/>
          </a:xfrm>
        </p:spPr>
        <p:txBody>
          <a:bodyPr>
            <a:normAutofit lnSpcReduction="10000"/>
          </a:bodyPr>
          <a:lstStyle/>
          <a:p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http://pedsovet.su/_ld/266/52319042.jpg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фон для презентации</a:t>
            </a:r>
          </a:p>
          <a:p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http://d3mlntcv38ck9k.cloudfront.net/content/konspekt_image/1880/9899f967af087f35496658e90f861cce.jpg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звуковая волна</a:t>
            </a:r>
          </a:p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stories-of-success.ru/files/pifagor-2.jpg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Пифагор</a:t>
            </a:r>
          </a:p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mudrageli.ru/uploads/posts/2010-11/1290780063_aristotel.png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Аристотель</a:t>
            </a:r>
          </a:p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www.syl.ru/misc/i/ai/150092/472470.jpg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звук</a:t>
            </a:r>
          </a:p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www.ua.all.biz/img/ua/catalog/3251602.jpeg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соловей</a:t>
            </a:r>
          </a:p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i4.loopy.ru/k/korova8.jpg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корова</a:t>
            </a:r>
          </a:p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enigma-project.ru/wp-content/uploads/2015/11/shmelj-1.jpg?99aa7b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шмель</a:t>
            </a:r>
          </a:p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https://image.freepik.com/free-photo/_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2778231.jpg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вода</a:t>
            </a:r>
          </a:p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www.bfoto.ru/foto/autumn/bfoto_ru_3599.jpg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листья</a:t>
            </a:r>
          </a:p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www.delopis.ru/uploads/posts/2013-06/1370073284_rech-v-delovom-obschenii.jpg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речь человека</a:t>
            </a:r>
          </a:p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www.shops.kharkov.ua/img/base/ktmusicm/ktmus500.jpg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музыкальные инструменты</a:t>
            </a:r>
          </a:p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www.stihl.by/p/images/header_490x170/skl_2_header_490x170_rdax_90.jpg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пила</a:t>
            </a:r>
          </a:p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i01.i.aliimg.com/wsphoto/v0/32339278217_1/Asahi-Continental-Tianyuan-Jing-font-b-sound-b-font-font-b-wall-b-font-font-b.jpg</a:t>
            </a:r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www.chief-time.ru/upload/medialibrary/678/harley-xr1200-davidson-zakret.jpeg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мотоцикл</a:t>
            </a:r>
          </a:p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https://img3.goodfon.ru/wallpaper/big/f/91/samolet-chastnyy-letit-nebo.jpg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самолет</a:t>
            </a:r>
          </a:p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mcz108.files.wordpress.com/2015/09/001.jpg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ухо</a:t>
            </a:r>
          </a:p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habrastorage.org/files/3c2/a74/23d/3c2a7423daa14a429cf67fc75ac4e7cd.jpg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инфро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звук и ультразвук</a:t>
            </a:r>
          </a:p>
          <a:p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http://topmira.com/images/2/Bolshie-koshki/%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D0%A1%D0%B8%D0%B1%D0%B8%D1%80%D1%81%D0%BA%D0%B0%D1%8F%20%D0%BA%D0%BE%D1%88%D0%BA%D0%B0%20%D1%84%D0%BE%D1%82%D0%BE.jpg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кошка</a:t>
            </a:r>
          </a:p>
          <a:p>
            <a:endPara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45350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0"/>
            <a:ext cx="12191999" cy="6284794"/>
          </a:xfrm>
        </p:spPr>
        <p:txBody>
          <a:bodyPr>
            <a:normAutofit/>
          </a:bodyPr>
          <a:lstStyle/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www.zooclub.ru/attach/wild/284.jpg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собака</a:t>
            </a:r>
          </a:p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zverevedia.ru/files/dino/1327675547.jpg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кит</a:t>
            </a:r>
          </a:p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hipermir.ru/image/zveri/letuchaja-mysh.jpg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летучая мышь</a:t>
            </a:r>
          </a:p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tainy.net/wp-content/uploads/2010/04/1270740296_dolphin.jpg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дельфин</a:t>
            </a:r>
          </a:p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www.5byte.ru/9/images/predinfo15.gif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громкость звука</a:t>
            </a:r>
          </a:p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http://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www.ice-a.com/userfiles/shum/shkala_shuma2.png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звуковая линейка</a:t>
            </a:r>
          </a:p>
        </p:txBody>
      </p:sp>
    </p:spTree>
    <p:extLst>
      <p:ext uri="{BB962C8B-B14F-4D97-AF65-F5344CB8AC3E}">
        <p14:creationId xmlns:p14="http://schemas.microsoft.com/office/powerpoint/2010/main" xmlns="" val="4743955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-1057" y="0"/>
            <a:ext cx="12193057" cy="68585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673289" y="-594"/>
            <a:ext cx="11200263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Основная цель</a:t>
            </a:r>
            <a:r>
              <a:rPr lang="ru-RU" sz="32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работы — ответить на вопрос: как появляется звук, какие звуки нас окружают.</a:t>
            </a:r>
            <a:endParaRPr lang="ru-RU" sz="32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достижения этой цели </a:t>
            </a:r>
            <a:r>
              <a:rPr lang="ru-RU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32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ставил перед собой следующие задачи:</a:t>
            </a:r>
            <a:endParaRPr lang="ru-RU" sz="32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Blip>
                <a:blip r:embed="rId4"/>
              </a:buBlip>
            </a:pPr>
            <a:r>
              <a:rPr lang="ru-RU" sz="32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Собрать материал о том, что такое звук.</a:t>
            </a:r>
            <a:endParaRPr lang="ru-RU" sz="32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Blip>
                <a:blip r:embed="rId4"/>
              </a:buBlip>
            </a:pP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Выяснить, как появляется звук.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Blip>
                <a:blip r:embed="rId4"/>
              </a:buBlip>
            </a:pP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Узнать, как мы слышим звуки.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Blip>
                <a:blip r:embed="rId4"/>
              </a:buBlip>
            </a:pPr>
            <a:r>
              <a:rPr lang="ru-RU" sz="32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Найти информацию о том, какие звуки бывают.</a:t>
            </a:r>
            <a:endParaRPr lang="ru-RU" sz="32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Blip>
                <a:blip r:embed="rId4"/>
              </a:buBlip>
            </a:pP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Исследовать звук опытным путем.</a:t>
            </a:r>
          </a:p>
        </p:txBody>
      </p:sp>
    </p:spTree>
    <p:extLst>
      <p:ext uri="{BB962C8B-B14F-4D97-AF65-F5344CB8AC3E}">
        <p14:creationId xmlns:p14="http://schemas.microsoft.com/office/powerpoint/2010/main" xmlns="" val="39692766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32012"/>
            <a:ext cx="12192000" cy="685663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3331" y="319669"/>
            <a:ext cx="9703559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Звук образуется, когда что – то дрожит. Дрожание предметов вызывает дрожание воздуха. Оно распространяется в виде волны. Звуки очень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разные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749139" y="2903973"/>
            <a:ext cx="6572282" cy="3578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052448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755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90602" y="25635"/>
            <a:ext cx="43095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исследования</a:t>
            </a:r>
            <a:endParaRPr lang="ru-RU" sz="3200" b="1" dirty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308982" y="636045"/>
            <a:ext cx="2107506" cy="242930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866899" y="728294"/>
            <a:ext cx="1833999" cy="232694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40863" y="682994"/>
            <a:ext cx="3223388" cy="2417541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0" y="3055237"/>
            <a:ext cx="40670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Чтение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книг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природе звука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275150" y="3030558"/>
            <a:ext cx="274588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Поиск информации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Интернете</a:t>
            </a:r>
            <a:r>
              <a:rPr lang="ru-RU" dirty="0"/>
              <a:t>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9082498" y="4511397"/>
            <a:ext cx="24604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Опрос педагогов.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8342183" y="3100535"/>
            <a:ext cx="22544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Эксперименты.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750477" y="4225414"/>
            <a:ext cx="53320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несложных музыкальных инструментов</a:t>
            </a:r>
            <a:r>
              <a:rPr lang="ru-RU" dirty="0" smtClean="0"/>
              <a:t>.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645404" y="3717947"/>
            <a:ext cx="2984343" cy="2515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569977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86769" y="138498"/>
            <a:ext cx="1121846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Звуки начали изучать ещё в далёкой древности.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Наука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звуке называется – акустика.  </a:t>
            </a:r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по акустике были проведены в VI веке до нашей эры.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Пифагор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установил связь между высотой тона и длиной струны или трубы издающей звук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55023" y="3323985"/>
            <a:ext cx="5795728" cy="3491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439492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13899" y="360613"/>
            <a:ext cx="1158694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IV в. до н.э. древнегреческий философ и ученый Аристотель верно представил, как распространяется звук в воздухе.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32508" y="2280457"/>
            <a:ext cx="3296340" cy="4412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490725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0" y="26907"/>
            <a:ext cx="12192000" cy="8032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Звук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это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волна.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</a:p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117" y="2028236"/>
            <a:ext cx="4361049" cy="324816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204346" y="40749"/>
            <a:ext cx="6978126" cy="397497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645409" y="4294515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Звук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создается коротким или долгим колебанием каких – то предметов.</a:t>
            </a:r>
          </a:p>
        </p:txBody>
      </p:sp>
    </p:spTree>
    <p:extLst>
      <p:ext uri="{BB962C8B-B14F-4D97-AF65-F5344CB8AC3E}">
        <p14:creationId xmlns:p14="http://schemas.microsoft.com/office/powerpoint/2010/main" xmlns="" val="8824008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842" y="0"/>
            <a:ext cx="12192000" cy="6858000"/>
          </a:xfrm>
          <a:prstGeom prst="rect">
            <a:avLst/>
          </a:prstGeom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98515052"/>
              </p:ext>
            </p:extLst>
          </p:nvPr>
        </p:nvGraphicFramePr>
        <p:xfrm>
          <a:off x="0" y="13648"/>
          <a:ext cx="12187451" cy="68528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1439"/>
                <a:gridCol w="3282286"/>
                <a:gridCol w="2517512"/>
                <a:gridCol w="3576214"/>
              </a:tblGrid>
              <a:tr h="559558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Источники звука</a:t>
                      </a:r>
                    </a:p>
                    <a:p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8790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естественные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искусственные</a:t>
                      </a:r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7088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Звуки речи людей</a:t>
                      </a:r>
                    </a:p>
                    <a:p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музыкальные инструменты</a:t>
                      </a:r>
                    </a:p>
                    <a:p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117088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голоса птиц, животных</a:t>
                      </a:r>
                    </a:p>
                    <a:p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звуки работающих устройств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117088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жужжание насекомых</a:t>
                      </a:r>
                    </a:p>
                    <a:p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звуки механизмов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13481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звуки природы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(грохот грома,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шелест листьев, легкий плеск воды).</a:t>
                      </a:r>
                    </a:p>
                    <a:p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Звуки транспорта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94830" y="3223714"/>
            <a:ext cx="1016388" cy="101638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3050539" y="3216134"/>
            <a:ext cx="1078174" cy="101437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87204" y="4361597"/>
            <a:ext cx="2126492" cy="106324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09596" y="5653054"/>
            <a:ext cx="1228298" cy="91183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11723" y="5711481"/>
            <a:ext cx="1382602" cy="92327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87204" y="1975360"/>
            <a:ext cx="1483019" cy="98769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51947" y="1975360"/>
            <a:ext cx="2666764" cy="98769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93833" y="3127228"/>
            <a:ext cx="2963984" cy="102832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887785" y="4331440"/>
            <a:ext cx="976079" cy="97607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31241" y="5653605"/>
            <a:ext cx="1333382" cy="91128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49617" y="5500826"/>
            <a:ext cx="1778474" cy="1133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0870090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482</TotalTime>
  <Words>994</Words>
  <Application>Microsoft Office PowerPoint</Application>
  <PresentationFormat>Произвольный</PresentationFormat>
  <Paragraphs>160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Источники информации</vt:lpstr>
      <vt:lpstr>Слайд 23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Настена</cp:lastModifiedBy>
  <cp:revision>53</cp:revision>
  <dcterms:created xsi:type="dcterms:W3CDTF">2016-04-11T17:41:26Z</dcterms:created>
  <dcterms:modified xsi:type="dcterms:W3CDTF">2016-12-04T16:04:36Z</dcterms:modified>
</cp:coreProperties>
</file>