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6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02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10E81CE-C534-4145-92C8-81222FD8CD6B}" type="datetimeFigureOut">
              <a:rPr lang="ru-RU" smtClean="0"/>
              <a:t>12.12.2016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F04D696-E2FA-4A86-9D17-2362004A5C9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2276872"/>
            <a:ext cx="4051176" cy="30068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«Веселая мартышка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sz="2200" dirty="0" err="1" smtClean="0"/>
              <a:t>бумагопластика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200" dirty="0"/>
              <a:t>Кузнецова Ольга Николаевна </a:t>
            </a:r>
            <a:r>
              <a:rPr lang="ru-RU" sz="1800" dirty="0"/>
              <a:t>педагог дополнительного образования МБОУ ДОД ДЭБЦ города Ростова-на-Дону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064896" cy="1152128"/>
          </a:xfrm>
        </p:spPr>
        <p:txBody>
          <a:bodyPr/>
          <a:lstStyle/>
          <a:p>
            <a:pPr algn="ctr"/>
            <a:r>
              <a:rPr lang="ru-RU" sz="2000" dirty="0"/>
              <a:t>МУНИЦИПАЛЬНОЕ БЮДЖЕТНОЕ ОБРАЗОВАТЕЛЬНОЕ УЧЕРЕЖДЕНИЕ ДОПОЛНИТЕЛЬНОГО ОБРАЗОВАНИЯ ДЕТСКИЙ ЭКОЛОГО-БИОЛОГИЧЕСКИЙ ЦЕНТР ГОРОДА РОСТОВА-НА-ДОНУ</a:t>
            </a:r>
          </a:p>
          <a:p>
            <a:endParaRPr lang="ru-RU" sz="1800" dirty="0"/>
          </a:p>
        </p:txBody>
      </p:sp>
      <p:pic>
        <p:nvPicPr>
          <p:cNvPr id="1026" name="Picture 2" descr="F:\обезьяны\DCIM\обез из салфетки\100_829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92" t="-1" r="3822" b="-5288"/>
          <a:stretch/>
        </p:blipFill>
        <p:spPr bwMode="auto">
          <a:xfrm rot="5400000">
            <a:off x="201861" y="1678459"/>
            <a:ext cx="4384967" cy="428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51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842248" cy="16036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4.Соединить </a:t>
            </a:r>
            <a:r>
              <a:rPr lang="ru-RU" dirty="0" err="1"/>
              <a:t>степлером</a:t>
            </a:r>
            <a:r>
              <a:rPr lang="ru-RU" dirty="0"/>
              <a:t> 8-12 слоев </a:t>
            </a:r>
            <a:r>
              <a:rPr lang="ru-RU" dirty="0" err="1" smtClean="0"/>
              <a:t>салфетки.Вырезать</a:t>
            </a:r>
            <a:r>
              <a:rPr lang="ru-RU" dirty="0" smtClean="0"/>
              <a:t> </a:t>
            </a:r>
            <a:r>
              <a:rPr lang="ru-RU" dirty="0"/>
              <a:t>салфетки по кругу.</a:t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F:\обезьяны\DCIM\обез из салфетки\100_82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235"/>
            <a:ext cx="6100861" cy="457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9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842248" cy="16036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5.Придать </a:t>
            </a:r>
            <a:r>
              <a:rPr lang="ru-RU" dirty="0"/>
              <a:t>объемную форму туловищу, соединяя к центру каждый слой по очереди.</a:t>
            </a:r>
          </a:p>
        </p:txBody>
      </p:sp>
      <p:pic>
        <p:nvPicPr>
          <p:cNvPr id="6147" name="Picture 3" descr="F:\обезьяны\DCIM\обез из салфетки\100_83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7380"/>
            <a:ext cx="3518618" cy="263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обезьяны\DCIM\обез из салфетки\100_83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69958"/>
            <a:ext cx="4320480" cy="323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81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57200"/>
            <a:ext cx="8665024" cy="1675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6.  Закрепить </a:t>
            </a:r>
            <a:r>
              <a:rPr lang="ru-RU" dirty="0"/>
              <a:t>веревки-«лапы» по месту.</a:t>
            </a:r>
            <a:br>
              <a:rPr lang="ru-RU" dirty="0"/>
            </a:br>
            <a:r>
              <a:rPr lang="ru-RU" dirty="0" smtClean="0"/>
              <a:t>Завязать </a:t>
            </a:r>
            <a:r>
              <a:rPr lang="ru-RU" dirty="0"/>
              <a:t>на концах веревок узлы.</a:t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F:\обезьяны\DCIM\обез из салфетки\100_83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4"/>
            <a:ext cx="5544616" cy="415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90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57200"/>
            <a:ext cx="8593016" cy="12436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7. Закрепить </a:t>
            </a:r>
            <a:r>
              <a:rPr lang="ru-RU" dirty="0"/>
              <a:t>на концах веревок шарики-«ладошки», шарики-«ножки».</a:t>
            </a:r>
          </a:p>
        </p:txBody>
      </p:sp>
      <p:pic>
        <p:nvPicPr>
          <p:cNvPr id="8194" name="Picture 2" descr="F:\обезьяны\DCIM\обез из салфетки\100_83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3" r="10821"/>
          <a:stretch/>
        </p:blipFill>
        <p:spPr bwMode="auto">
          <a:xfrm rot="5400000">
            <a:off x="2663788" y="1419474"/>
            <a:ext cx="388843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01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024" cy="1109808"/>
          </a:xfrm>
        </p:spPr>
        <p:txBody>
          <a:bodyPr/>
          <a:lstStyle/>
          <a:p>
            <a:pPr algn="ctr"/>
            <a:r>
              <a:rPr lang="ru-RU" dirty="0" smtClean="0"/>
              <a:t>8.</a:t>
            </a:r>
            <a:r>
              <a:rPr lang="ru-RU" dirty="0"/>
              <a:t>	Приклеить туловище.</a:t>
            </a:r>
          </a:p>
        </p:txBody>
      </p:sp>
      <p:pic>
        <p:nvPicPr>
          <p:cNvPr id="9218" name="Picture 2" descr="F:\обезьяны\DCIM\обез из салфетки\100_83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9" t="3199" r="18964" b="3513"/>
          <a:stretch/>
        </p:blipFill>
        <p:spPr bwMode="auto">
          <a:xfrm rot="5400000">
            <a:off x="2929062" y="1028583"/>
            <a:ext cx="3878923" cy="522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47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677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ОБЕЗЬЯНКА  ГОТОВА.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Творческих  </a:t>
            </a:r>
            <a:r>
              <a:rPr lang="ru-RU" dirty="0" smtClean="0"/>
              <a:t>успехов в новом году!</a:t>
            </a:r>
            <a:endParaRPr lang="ru-RU" dirty="0"/>
          </a:p>
        </p:txBody>
      </p:sp>
      <p:pic>
        <p:nvPicPr>
          <p:cNvPr id="10242" name="Picture 2" descr="F:\обезьяны\DCIM\обез из салфетки\100_829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2169453" y="2519179"/>
            <a:ext cx="4420417" cy="335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8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Литература и источники информации: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Сержантова</a:t>
            </a:r>
            <a:r>
              <a:rPr lang="ru-RU" dirty="0"/>
              <a:t> Т.Б. 366 моделей оригами. М, «Айрис Пресс», 2005</a:t>
            </a:r>
          </a:p>
          <a:p>
            <a:r>
              <a:rPr lang="ru-RU" dirty="0"/>
              <a:t>Соколова С.В. Игрушки из бумаги. М: «</a:t>
            </a:r>
            <a:r>
              <a:rPr lang="ru-RU" dirty="0" err="1"/>
              <a:t>Эксмо</a:t>
            </a:r>
            <a:r>
              <a:rPr lang="ru-RU" dirty="0"/>
              <a:t>», С-Пб: «Валери СПД», 2003</a:t>
            </a:r>
          </a:p>
        </p:txBody>
      </p:sp>
    </p:spTree>
    <p:extLst>
      <p:ext uri="{BB962C8B-B14F-4D97-AF65-F5344CB8AC3E}">
        <p14:creationId xmlns:p14="http://schemas.microsoft.com/office/powerpoint/2010/main" val="2056903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764704"/>
            <a:ext cx="4968552" cy="5315421"/>
          </a:xfrm>
        </p:spPr>
        <p:txBody>
          <a:bodyPr/>
          <a:lstStyle/>
          <a:p>
            <a:r>
              <a:rPr lang="ru-RU" dirty="0"/>
              <a:t>Новый год — один из самых волшебных и сказочных праздников в году. Новогоднее настроение начинается с елочных украшений, новогодних игрушек, красивых поделок. Предлагаю изготовить </a:t>
            </a:r>
            <a:r>
              <a:rPr lang="ru-RU" dirty="0" smtClean="0"/>
              <a:t>игрушку </a:t>
            </a:r>
            <a:r>
              <a:rPr lang="ru-RU" dirty="0"/>
              <a:t>своими </a:t>
            </a:r>
            <a:r>
              <a:rPr lang="ru-RU" dirty="0" smtClean="0"/>
              <a:t>руками.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3056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08104" y="1196752"/>
            <a:ext cx="335915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376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024" cy="1109808"/>
          </a:xfrm>
        </p:spPr>
        <p:txBody>
          <a:bodyPr/>
          <a:lstStyle/>
          <a:p>
            <a:pPr algn="ctr"/>
            <a:r>
              <a:rPr lang="ru-RU" dirty="0"/>
              <a:t>Цели и задачи: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1628800"/>
            <a:ext cx="5112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/>
              <a:t>Сконструировать игрушку 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/>
              <a:t>Совершенствовать навыки работы с бумагой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/>
              <a:t>Развивать творческие способности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/>
              <a:t>Воспитывать любовь к животным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6006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620688"/>
            <a:ext cx="88204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Удивительный это материал – бумага.</a:t>
            </a:r>
          </a:p>
          <a:p>
            <a:r>
              <a:rPr lang="ru-RU" sz="2400" dirty="0" smtClean="0"/>
              <a:t>Натуральный</a:t>
            </a:r>
            <a:r>
              <a:rPr lang="ru-RU" sz="2400" dirty="0"/>
              <a:t>, благородный, благодарный. </a:t>
            </a:r>
          </a:p>
          <a:p>
            <a:r>
              <a:rPr lang="ru-RU" sz="2400" dirty="0" smtClean="0"/>
              <a:t>А </a:t>
            </a:r>
            <a:r>
              <a:rPr lang="ru-RU" sz="2400" dirty="0"/>
              <a:t>какой неожиданно пластичный! Немного душевного тепла, немного фантазии, чуть-чуть упорства и на выходе – потрясающей красоты объемные инсталляции. Смотришь на результат, и с трудом верится, что это всего лишь тонкие листы прессованной целлюлозы, разрезанные под определенным углом, свернутые в геометрические формы и склеенные между собой. </a:t>
            </a:r>
            <a:endParaRPr lang="ru-RU" sz="2400" dirty="0" smtClean="0"/>
          </a:p>
          <a:p>
            <a:r>
              <a:rPr lang="ru-RU" sz="2400" dirty="0"/>
              <a:t>Бумага – один из самых простых, доступных, легко обрабатываемых материалов. </a:t>
            </a:r>
            <a:endParaRPr lang="ru-RU" sz="2400" dirty="0" smtClean="0"/>
          </a:p>
          <a:p>
            <a:r>
              <a:rPr lang="ru-RU" sz="2400" dirty="0"/>
              <a:t>В зависимости от замысла и назначения изделия, применяют бумагу, различающуюся по толщине, фактуре, текстуре и цвету. 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44713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65024" cy="965792"/>
          </a:xfrm>
        </p:spPr>
        <p:txBody>
          <a:bodyPr/>
          <a:lstStyle/>
          <a:p>
            <a:pPr algn="ctr"/>
            <a:r>
              <a:rPr lang="ru-RU" dirty="0"/>
              <a:t>Материалы и инструменты: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700808"/>
            <a:ext cx="3456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Цветной картон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Цветная бумага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Цветные салфетки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Выкройка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Ножницы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Клей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Карандаш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err="1" smtClean="0"/>
              <a:t>Степлер</a:t>
            </a:r>
            <a:r>
              <a:rPr lang="ru-RU" sz="2400" dirty="0" smtClean="0"/>
              <a:t>,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/>
              <a:t>Веревка,  </a:t>
            </a:r>
          </a:p>
        </p:txBody>
      </p:sp>
      <p:pic>
        <p:nvPicPr>
          <p:cNvPr id="2050" name="Picture 2" descr="F:\обезьяны\DCIM\обез из салфетки\100_83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77" r="11078" b="3852"/>
          <a:stretch/>
        </p:blipFill>
        <p:spPr bwMode="auto">
          <a:xfrm rot="8640000">
            <a:off x="4368149" y="1938158"/>
            <a:ext cx="4023886" cy="386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13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безьяны\DCIM\обез из салфетки\100_82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0895" y="908720"/>
            <a:ext cx="7950056" cy="511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4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842248" cy="10275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1.Обвести </a:t>
            </a:r>
            <a:r>
              <a:rPr lang="ru-RU" dirty="0"/>
              <a:t>трафареты на выбранный картон и бумагу.</a:t>
            </a:r>
          </a:p>
        </p:txBody>
      </p:sp>
      <p:pic>
        <p:nvPicPr>
          <p:cNvPr id="2050" name="Picture 2" descr="F:\обезьяны\DCIM\обез из салфетки\100_82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32856"/>
            <a:ext cx="5236765" cy="392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10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93016" cy="1109808"/>
          </a:xfrm>
        </p:spPr>
        <p:txBody>
          <a:bodyPr/>
          <a:lstStyle/>
          <a:p>
            <a:pPr algn="ctr"/>
            <a:r>
              <a:rPr lang="ru-RU" dirty="0" smtClean="0"/>
              <a:t>2.Вырезать </a:t>
            </a:r>
            <a:r>
              <a:rPr lang="ru-RU" dirty="0"/>
              <a:t>детали по контуру.</a:t>
            </a:r>
          </a:p>
        </p:txBody>
      </p:sp>
      <p:pic>
        <p:nvPicPr>
          <p:cNvPr id="3074" name="Picture 2" descr="F:\обезьяны\DCIM\обез из салфетки\100_82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70" y="1412776"/>
            <a:ext cx="556934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75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62736" cy="10275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3.Приклеить </a:t>
            </a:r>
            <a:r>
              <a:rPr lang="ru-RU" dirty="0"/>
              <a:t>детали, относящиеся к мордочке мартышки.</a:t>
            </a:r>
          </a:p>
        </p:txBody>
      </p:sp>
      <p:pic>
        <p:nvPicPr>
          <p:cNvPr id="4098" name="Picture 2" descr="F:\обезьяны\DCIM\обез из салфетки\100_83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15" t="-648" r="46733" b="648"/>
          <a:stretch/>
        </p:blipFill>
        <p:spPr bwMode="auto">
          <a:xfrm rot="5400000">
            <a:off x="1102488" y="1497913"/>
            <a:ext cx="2669201" cy="422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обезьяны\DCIM\обез из салфетки\100_83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9" r="13360"/>
          <a:stretch/>
        </p:blipFill>
        <p:spPr bwMode="auto">
          <a:xfrm rot="5400000">
            <a:off x="5335950" y="1512926"/>
            <a:ext cx="2669200" cy="419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88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</TotalTime>
  <Words>294</Words>
  <Application>Microsoft Office PowerPoint</Application>
  <PresentationFormat>Экран (4:3)</PresentationFormat>
  <Paragraphs>35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«Веселая мартышка» бумагопластика  Кузнецова Ольга Николаевна педагог дополнительного образования МБОУ ДОД ДЭБЦ города Ростова-на-Дону  </vt:lpstr>
      <vt:lpstr>Презентация PowerPoint</vt:lpstr>
      <vt:lpstr>Цели и задачи:</vt:lpstr>
      <vt:lpstr>Презентация PowerPoint</vt:lpstr>
      <vt:lpstr>Материалы и инструменты:</vt:lpstr>
      <vt:lpstr>Презентация PowerPoint</vt:lpstr>
      <vt:lpstr>1.Обвести трафареты на выбранный картон и бумагу.</vt:lpstr>
      <vt:lpstr>2.Вырезать детали по контуру.</vt:lpstr>
      <vt:lpstr>3.Приклеить детали, относящиеся к мордочке мартышки.</vt:lpstr>
      <vt:lpstr>4.Соединить степлером 8-12 слоев салфетки.Вырезать салфетки по кругу. </vt:lpstr>
      <vt:lpstr>5.Придать объемную форму туловищу, соединяя к центру каждый слой по очереди.</vt:lpstr>
      <vt:lpstr>6.  Закрепить веревки-«лапы» по месту. Завязать на концах веревок узлы. </vt:lpstr>
      <vt:lpstr>7. Закрепить на концах веревок шарики-«ладошки», шарики-«ножки».</vt:lpstr>
      <vt:lpstr>8. Приклеить туловище.</vt:lpstr>
      <vt:lpstr>ОБЕЗЬЯНКА  ГОТОВА.  Творческих  успехов в новом году!</vt:lpstr>
      <vt:lpstr>Литература и источники информации: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10</cp:revision>
  <dcterms:created xsi:type="dcterms:W3CDTF">2015-12-05T20:04:23Z</dcterms:created>
  <dcterms:modified xsi:type="dcterms:W3CDTF">2016-12-12T11:02:44Z</dcterms:modified>
</cp:coreProperties>
</file>