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3" r:id="rId3"/>
    <p:sldId id="264" r:id="rId4"/>
    <p:sldId id="257" r:id="rId5"/>
    <p:sldId id="259" r:id="rId6"/>
    <p:sldId id="282" r:id="rId7"/>
    <p:sldId id="283" r:id="rId8"/>
    <p:sldId id="277" r:id="rId9"/>
    <p:sldId id="284" r:id="rId10"/>
    <p:sldId id="265" r:id="rId11"/>
    <p:sldId id="286" r:id="rId12"/>
    <p:sldId id="278" r:id="rId13"/>
    <p:sldId id="273" r:id="rId14"/>
    <p:sldId id="281" r:id="rId15"/>
    <p:sldId id="275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>
        <p:scale>
          <a:sx n="134" d="100"/>
          <a:sy n="134" d="100"/>
        </p:scale>
        <p:origin x="-95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1400375150481E-2"/>
          <c:y val="0.18023064288847229"/>
          <c:w val="0.73779751599104704"/>
          <c:h val="0.762945257892625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называется врач, который лечит глаза?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sz="1400">
                        <a:latin typeface="Times New Roman" pitchFamily="18" charset="0"/>
                        <a:cs typeface="Times New Roman" pitchFamily="18" charset="0"/>
                      </a:rPr>
                      <a:t> чел</a:t>
                    </a:r>
                    <a:endParaRPr lang="en-US" sz="14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3812882764654397E-2"/>
                  <c:y val="-0.32876234220722489"/>
                </c:manualLayout>
              </c:layout>
              <c:tx>
                <c:rich>
                  <a:bodyPr/>
                  <a:lstStyle/>
                  <a:p>
                    <a:r>
                      <a:rPr lang="en-US" sz="1400">
                        <a:latin typeface="Times New Roman" pitchFamily="18" charset="0"/>
                        <a:cs typeface="Times New Roman" pitchFamily="18" charset="0"/>
                      </a:rPr>
                      <a:t>23</a:t>
                    </a:r>
                    <a:r>
                      <a:rPr lang="ru-RU" sz="1400">
                        <a:latin typeface="Times New Roman" pitchFamily="18" charset="0"/>
                        <a:cs typeface="Times New Roman" pitchFamily="18" charset="0"/>
                      </a:rPr>
                      <a:t> чел</a:t>
                    </a:r>
                    <a:endParaRPr lang="en-US" sz="14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2910742927967453E-2"/>
                  <c:y val="7.2956817897762954E-2"/>
                </c:manualLayout>
              </c:layout>
              <c:tx>
                <c:rich>
                  <a:bodyPr/>
                  <a:lstStyle/>
                  <a:p>
                    <a:r>
                      <a:rPr lang="en-US" sz="100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ru-RU" sz="1000">
                        <a:latin typeface="Times New Roman" pitchFamily="18" charset="0"/>
                        <a:cs typeface="Times New Roman" pitchFamily="18" charset="0"/>
                      </a:rPr>
                      <a:t> чел</a:t>
                    </a:r>
                    <a:endParaRPr lang="en-US" sz="100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педиатр</c:v>
                </c:pt>
                <c:pt idx="1">
                  <c:v>окулист</c:v>
                </c:pt>
                <c:pt idx="2">
                  <c:v>офтальмолог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23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педиатр</c:v>
                </c:pt>
                <c:pt idx="1">
                  <c:v>окулист</c:v>
                </c:pt>
                <c:pt idx="2">
                  <c:v>офтальмолог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9511951024406524"/>
          <c:y val="0.31519802719374412"/>
          <c:w val="0.20294765751115049"/>
          <c:h val="0.3538966189796286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нужно сделать, чтобы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улучшить зрение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зрение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3.7047073089104592E-2"/>
          <c:y val="3.445851030016979E-2"/>
        </c:manualLayout>
      </c:layout>
      <c:overlay val="0"/>
    </c:title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91320169590837E-3"/>
          <c:y val="8.7297032496345114E-2"/>
          <c:w val="0.55633256410153797"/>
          <c:h val="0.897067788350559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"Что нужно сделать, чтобы улучшить зрение?» 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C00000"/>
              </a:solidFill>
            </c:spPr>
          </c:dPt>
          <c:dPt>
            <c:idx val="5"/>
            <c:bubble3D val="0"/>
            <c:spPr>
              <a:solidFill>
                <a:srgbClr val="3366FF"/>
              </a:solidFill>
            </c:spPr>
          </c:dPt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6"/>
                <c:pt idx="0">
                  <c:v>Меньше проводить времени  за компьютером и телевизором</c:v>
                </c:pt>
                <c:pt idx="1">
                  <c:v>Сходить к врачу</c:v>
                </c:pt>
                <c:pt idx="2">
                  <c:v>Надо носить очки </c:v>
                </c:pt>
                <c:pt idx="3">
                  <c:v>Надо есть морковь </c:v>
                </c:pt>
                <c:pt idx="4">
                  <c:v>Сидеть правильно</c:v>
                </c:pt>
                <c:pt idx="5">
                  <c:v>Делать упражнения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</c:v>
                </c:pt>
                <c:pt idx="1">
                  <c:v>6</c:v>
                </c:pt>
                <c:pt idx="2">
                  <c:v>6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9479150586984908"/>
          <c:y val="0.18646825396825445"/>
          <c:w val="0.39337427643037404"/>
          <c:h val="0.7341069866266716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F3E63-5E3B-4F2C-AA44-455331FEAAC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C0846-51C4-4F84-9927-83CAD5DAE3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575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556792"/>
            <a:ext cx="6172200" cy="165618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у школьников падает зрение?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786190"/>
            <a:ext cx="3384376" cy="2691554"/>
          </a:xfrm>
        </p:spPr>
        <p:txBody>
          <a:bodyPr>
            <a:noAutofit/>
          </a:bodyPr>
          <a:lstStyle/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работы:</a:t>
            </a:r>
          </a:p>
          <a:p>
            <a:pPr algn="r"/>
            <a:r>
              <a:rPr lang="ru-RU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Мигачёв</a:t>
            </a: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Максим Михайлович</a:t>
            </a: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2 «А» класса</a:t>
            </a: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 13»</a:t>
            </a: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Новочебоксарск</a:t>
            </a:r>
            <a:endParaRPr lang="en-US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Чернова Альбина Георгиевна</a:t>
            </a:r>
          </a:p>
          <a:p>
            <a:pPr algn="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endParaRPr lang="en-US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630932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2016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04664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 13»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города Новочебоксарска Чувашской Республики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gimnastika-dlja-glaz-pri-blizorukosti-otzyvy-931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214686"/>
            <a:ext cx="2790236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829576" cy="14287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Лечение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_373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3714776" cy="2714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_37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071546"/>
            <a:ext cx="3929090" cy="2714644"/>
          </a:xfrm>
          <a:prstGeom prst="rect">
            <a:avLst/>
          </a:prstGeom>
        </p:spPr>
      </p:pic>
      <p:pic>
        <p:nvPicPr>
          <p:cNvPr id="8" name="Содержимое 7" descr="f7et4XzwfXg.jpg"/>
          <p:cNvPicPr>
            <a:picLocks noGrp="1" noChangeAspect="1"/>
          </p:cNvPicPr>
          <p:nvPr>
            <p:ph sz="quarter" idx="1"/>
          </p:nvPr>
        </p:nvPicPr>
        <p:blipFill>
          <a:blip r:embed="rId4"/>
          <a:stretch>
            <a:fillRect/>
          </a:stretch>
        </p:blipFill>
        <p:spPr>
          <a:xfrm>
            <a:off x="2714612" y="3857628"/>
            <a:ext cx="4000496" cy="3000372"/>
          </a:xfrm>
        </p:spPr>
      </p:pic>
      <p:sp>
        <p:nvSpPr>
          <p:cNvPr id="10" name="Овал 9"/>
          <p:cNvSpPr/>
          <p:nvPr/>
        </p:nvSpPr>
        <p:spPr>
          <a:xfrm>
            <a:off x="5357818" y="2500306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_373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876"/>
            <a:ext cx="4315046" cy="2857520"/>
          </a:xfrm>
          <a:prstGeom prst="rect">
            <a:avLst/>
          </a:prstGeom>
        </p:spPr>
      </p:pic>
      <p:pic>
        <p:nvPicPr>
          <p:cNvPr id="5" name="Рисунок 4" descr="UEJwXhYi5y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4286248" cy="3214686"/>
          </a:xfrm>
          <a:prstGeom prst="rect">
            <a:avLst/>
          </a:prstGeom>
        </p:spPr>
      </p:pic>
      <p:pic>
        <p:nvPicPr>
          <p:cNvPr id="6" name="Рисунок 5" descr="bO_R5eC6AN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5" y="285728"/>
            <a:ext cx="4265217" cy="3214710"/>
          </a:xfrm>
          <a:prstGeom prst="rect">
            <a:avLst/>
          </a:prstGeom>
        </p:spPr>
      </p:pic>
      <p:pic>
        <p:nvPicPr>
          <p:cNvPr id="7" name="Рисунок 6" descr="1al1HYw8cY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3571876"/>
            <a:ext cx="4071966" cy="28575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85786" y="428604"/>
          <a:ext cx="7786742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215370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Способы для сохранения зрения: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Смотреть телевизор не более 1-1,5 часа в день. Перерыв каждые полчаса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Расстояние до компьютера должно быть 50-70 см, т.е. вытянутая рука, а до телевизора не менее 3 метров.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Не читать лежа, не читать в транспорте.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При чтении и письме свет должен падать с левой стороны.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Расстояние от глаз до текста 30-35 см.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Правильно сидеть при письме.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Употреблять в пищу продукты: морковь, чернику, цитрусовые, морскую рыбу, свежую зелень и шиповник.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Делать гимнастику для глаз.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Гулять 2 часа в день.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Сон не мене 8 часов в сутки.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4572008"/>
            <a:ext cx="3257729" cy="2116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572560" cy="650085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результате моего исследования я выяснил причины ухудшения зрения и на 70% восстановил свое зрение с помощью правильного распорядка дня и гимнастики для глаз. Мое зрение улучшилось и мне теперь не нужно носить очки. 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Я понял, как важно бережно относиться к своему зрению и  я буду меньше времени проводить за компьютером. </a:t>
            </a:r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Думайте и вы  о своем здоровье и берегите зрение, ведь как правильно говорится          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Дороже алмаза – свои два глаза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5" name="Picture 3" descr="C:\Users\Администратор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00438"/>
            <a:ext cx="4000528" cy="2662890"/>
          </a:xfrm>
          <a:prstGeom prst="rect">
            <a:avLst/>
          </a:prstGeom>
          <a:noFill/>
        </p:spPr>
      </p:pic>
      <p:pic>
        <p:nvPicPr>
          <p:cNvPr id="4" name="Picture 5" descr="C:\Users\Администратор\Desktop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71810"/>
            <a:ext cx="3235349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39718"/>
          </a:xfrm>
        </p:spPr>
        <p:txBody>
          <a:bodyPr>
            <a:noAutofit/>
          </a:bodyPr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Использованная литература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_363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000504"/>
            <a:ext cx="3573556" cy="2695803"/>
          </a:xfrm>
          <a:prstGeom prst="rect">
            <a:avLst/>
          </a:prstGeom>
        </p:spPr>
      </p:pic>
      <p:pic>
        <p:nvPicPr>
          <p:cNvPr id="6" name="Содержимое 3" descr="DSC_37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071546"/>
            <a:ext cx="4143404" cy="2744333"/>
          </a:xfrm>
          <a:prstGeom prst="rect">
            <a:avLst/>
          </a:prstGeom>
        </p:spPr>
      </p:pic>
      <p:pic>
        <p:nvPicPr>
          <p:cNvPr id="4" name="Содержимое 3" descr="DSC_3728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4714876" y="1071546"/>
            <a:ext cx="4074767" cy="2698872"/>
          </a:xfr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357686" y="3969866"/>
            <a:ext cx="4357718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6998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7263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Автор: Пер. К. Мишина, А. Зыкова  «Что? Зачем? Почему? Большая книга вопросов и ответов» Издательство: ЭКСМО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2004 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6998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 всём на свете.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6998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Школьник Ю.К. Человек полная энциклопедия.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7263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Издательство: ЭКСМО,  2016.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69988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 ресурсы.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5673267"/>
          </a:xfrm>
        </p:spPr>
      </p:pic>
      <p:sp>
        <p:nvSpPr>
          <p:cNvPr id="7" name="TextBox 6"/>
          <p:cNvSpPr txBox="1"/>
          <p:nvPr/>
        </p:nvSpPr>
        <p:spPr>
          <a:xfrm>
            <a:off x="1000100" y="5500702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972452" cy="60453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В наше время очень быстрыми темпами развиваются технологии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1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142984"/>
            <a:ext cx="3738588" cy="2643206"/>
          </a:xfrm>
          <a:prstGeom prst="rect">
            <a:avLst/>
          </a:prstGeom>
        </p:spPr>
      </p:pic>
      <p:pic>
        <p:nvPicPr>
          <p:cNvPr id="6" name="Рисунок 5" descr="8ad95_8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548" y="3857628"/>
            <a:ext cx="3706256" cy="2786082"/>
          </a:xfrm>
          <a:prstGeom prst="rect">
            <a:avLst/>
          </a:prstGeom>
        </p:spPr>
      </p:pic>
      <p:pic>
        <p:nvPicPr>
          <p:cNvPr id="7" name="Рисунок 6" descr="personal-nyiedannyi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1142984"/>
            <a:ext cx="4217801" cy="259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072494" cy="625966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После медицинского осмотра в конце первого класса у меня ухудшилось зрение. Мне стало интересно, почему это происходит и можно ли восстановить зрение, поэтому я и решил изучить эту тему, чтобы помочь себе и другим ребятам поправить свое зрение.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Гипотеза:</a:t>
            </a:r>
          </a:p>
          <a:p>
            <a:pPr lvl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1.Зрение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школьников ухудшается  из-за того, что ребёнок много времени сидит за компьютером и телевизором;</a:t>
            </a:r>
          </a:p>
          <a:p>
            <a:pPr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2.Если систематически выполнять упражнения, направленные на улучшение зрения, соблюдать световой режим, употреблять соответствующие продукты питания, то можно сохранить и даже улучшить свое зрение.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4786322"/>
            <a:ext cx="2714643" cy="180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14290"/>
            <a:ext cx="8143932" cy="6429420"/>
          </a:xfrm>
        </p:spPr>
        <p:txBody>
          <a:bodyPr/>
          <a:lstStyle/>
          <a:p>
            <a:endParaRPr lang="ru-RU" b="1" dirty="0" smtClean="0"/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работы: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изучить проблему снижения зрения у младших школьников и обратить внимание на данную проблему одноклассников через проведение классного часа.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Узнать, что такое зрение;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Изучить причины ухудшения зрения;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Изучить   способы сохранения  зрения;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Изучить строение глаза;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Провести анкетирование среди одноклассников;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Составить правила для учащихся   о бережном отношении к зрению.</a:t>
            </a:r>
          </a:p>
          <a:p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5170019"/>
            <a:ext cx="2786083" cy="1687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571480"/>
            <a:ext cx="7715304" cy="59739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работа с различными источниками информации;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анкетирование;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консультация у специалиста;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практическая работа;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обобщение полученного материала.</a:t>
            </a:r>
          </a:p>
          <a:p>
            <a:pPr lvl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Объект исследования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человек.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 исследования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глаза, как орган зрения.   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429132"/>
            <a:ext cx="30765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357686" cy="49403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человека пять главных чувств, позволяющих ему изучать окружающий мир.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 выбрал орган зрения-глаза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310238" y="357166"/>
            <a:ext cx="4405166" cy="592935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3357586" cy="12144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Глаза  - самый ценный и удивительный дар природы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2428868"/>
          <a:ext cx="7358114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Содержимое 3" descr="DSC_37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0"/>
            <a:ext cx="3786214" cy="2507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DSC_3627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3714752"/>
            <a:ext cx="453000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приёме у  врача  офтальмолога</a:t>
            </a:r>
            <a:endParaRPr lang="ru-RU" dirty="0"/>
          </a:p>
        </p:txBody>
      </p:sp>
      <p:pic>
        <p:nvPicPr>
          <p:cNvPr id="4" name="Содержимое 3" descr="DSC_3629 (1)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428736"/>
            <a:ext cx="452762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420</TotalTime>
  <Words>589</Words>
  <Application>Microsoft Office PowerPoint</Application>
  <PresentationFormat>Экран 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Почему у школьников падает зрение?</vt:lpstr>
      <vt:lpstr>Презентация PowerPoint</vt:lpstr>
      <vt:lpstr>Презентация PowerPoint</vt:lpstr>
      <vt:lpstr>Презентация PowerPoint</vt:lpstr>
      <vt:lpstr>Презентация PowerPoint</vt:lpstr>
      <vt:lpstr>У человека пять главных чувств, позволяющих ему изучать окружающий мир.  Я выбрал орган зрения-глаза</vt:lpstr>
      <vt:lpstr>Презентация PowerPoint</vt:lpstr>
      <vt:lpstr>Глаза  - самый ценный и удивительный дар природы</vt:lpstr>
      <vt:lpstr>На приёме у  врача  офтальмолога</vt:lpstr>
      <vt:lpstr>   Лечение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Использованная 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 зрение влият компьютерные игры?</dc:title>
  <dc:creator>компьютер</dc:creator>
  <cp:lastModifiedBy>User</cp:lastModifiedBy>
  <cp:revision>67</cp:revision>
  <dcterms:created xsi:type="dcterms:W3CDTF">2016-12-06T16:01:26Z</dcterms:created>
  <dcterms:modified xsi:type="dcterms:W3CDTF">2016-12-15T18:57:26Z</dcterms:modified>
</cp:coreProperties>
</file>