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52" autoAdjust="0"/>
    <p:restoredTop sz="94660"/>
  </p:normalViewPr>
  <p:slideViewPr>
    <p:cSldViewPr>
      <p:cViewPr varScale="1">
        <p:scale>
          <a:sx n="65" d="100"/>
          <a:sy n="65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4.png"/><Relationship Id="rId3" Type="http://schemas.openxmlformats.org/officeDocument/2006/relationships/audio" Target="../media/audio27.wav"/><Relationship Id="rId7" Type="http://schemas.openxmlformats.org/officeDocument/2006/relationships/image" Target="../media/image2.png"/><Relationship Id="rId12" Type="http://schemas.openxmlformats.org/officeDocument/2006/relationships/image" Target="../media/image12.png"/><Relationship Id="rId17" Type="http://schemas.openxmlformats.org/officeDocument/2006/relationships/image" Target="../media/image20.png"/><Relationship Id="rId2" Type="http://schemas.openxmlformats.org/officeDocument/2006/relationships/audio" Target="../media/audio32.wav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0.png"/><Relationship Id="rId5" Type="http://schemas.openxmlformats.org/officeDocument/2006/relationships/audio" Target="../media/audio34.wav"/><Relationship Id="rId1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audio" Target="../media/audio33.wav"/><Relationship Id="rId9" Type="http://schemas.openxmlformats.org/officeDocument/2006/relationships/image" Target="../media/image6.png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6.png"/><Relationship Id="rId3" Type="http://schemas.openxmlformats.org/officeDocument/2006/relationships/audio" Target="../media/audio35.wav"/><Relationship Id="rId7" Type="http://schemas.openxmlformats.org/officeDocument/2006/relationships/image" Target="../media/image3.png"/><Relationship Id="rId12" Type="http://schemas.openxmlformats.org/officeDocument/2006/relationships/image" Target="../media/image14.png"/><Relationship Id="rId17" Type="http://schemas.openxmlformats.org/officeDocument/2006/relationships/image" Target="../media/image22.png"/><Relationship Id="rId2" Type="http://schemas.openxmlformats.org/officeDocument/2006/relationships/audio" Target="../media/audio12.wav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audio" Target="../media/audio37.wav"/><Relationship Id="rId15" Type="http://schemas.openxmlformats.org/officeDocument/2006/relationships/image" Target="../media/image20.png"/><Relationship Id="rId10" Type="http://schemas.openxmlformats.org/officeDocument/2006/relationships/image" Target="../media/image10.png"/><Relationship Id="rId4" Type="http://schemas.openxmlformats.org/officeDocument/2006/relationships/audio" Target="../media/audio36.wav"/><Relationship Id="rId9" Type="http://schemas.openxmlformats.org/officeDocument/2006/relationships/image" Target="../media/image8.png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18" Type="http://schemas.openxmlformats.org/officeDocument/2006/relationships/image" Target="../media/image22.png"/><Relationship Id="rId3" Type="http://schemas.openxmlformats.org/officeDocument/2006/relationships/audio" Target="../media/audio22.wav"/><Relationship Id="rId7" Type="http://schemas.openxmlformats.org/officeDocument/2006/relationships/image" Target="../media/image23.png"/><Relationship Id="rId12" Type="http://schemas.openxmlformats.org/officeDocument/2006/relationships/image" Target="../media/image10.png"/><Relationship Id="rId17" Type="http://schemas.openxmlformats.org/officeDocument/2006/relationships/image" Target="../media/image20.png"/><Relationship Id="rId2" Type="http://schemas.openxmlformats.org/officeDocument/2006/relationships/audio" Target="../media/audio38.wav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8.png"/><Relationship Id="rId5" Type="http://schemas.openxmlformats.org/officeDocument/2006/relationships/audio" Target="../media/audio4.wav"/><Relationship Id="rId15" Type="http://schemas.openxmlformats.org/officeDocument/2006/relationships/image" Target="../media/image16.png"/><Relationship Id="rId10" Type="http://schemas.openxmlformats.org/officeDocument/2006/relationships/image" Target="../media/image6.png"/><Relationship Id="rId19" Type="http://schemas.openxmlformats.org/officeDocument/2006/relationships/image" Target="../media/image24.png"/><Relationship Id="rId4" Type="http://schemas.openxmlformats.org/officeDocument/2006/relationships/audio" Target="../media/audio3.wav"/><Relationship Id="rId9" Type="http://schemas.openxmlformats.org/officeDocument/2006/relationships/image" Target="../media/image3.png"/><Relationship Id="rId1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12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20.png"/><Relationship Id="rId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6.png"/><Relationship Id="rId1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yt3.ggpht.com/-N_OBmoLNS7Q/AAAAAAAAAAI/AAAAAAAAAAA/Uyr_aWH4pxQ/s900-c-k-no-rj-c0xffffff/photo.jpg" TargetMode="External"/><Relationship Id="rId13" Type="http://schemas.openxmlformats.org/officeDocument/2006/relationships/hyperlink" Target="http://lenagold.ru/fon/clipart/e/elsh/elshar219.jpg" TargetMode="External"/><Relationship Id="rId18" Type="http://schemas.openxmlformats.org/officeDocument/2006/relationships/hyperlink" Target="https://tse2.mm.bing.net/th?id=OIP.Mc1a1afdcb62a71cdd29e92c23a679f01o0" TargetMode="External"/><Relationship Id="rId3" Type="http://schemas.openxmlformats.org/officeDocument/2006/relationships/hyperlink" Target="http://img1.picmix.com/output/stamp/normal/8/7/6/5/675678_92e0f.png" TargetMode="External"/><Relationship Id="rId21" Type="http://schemas.openxmlformats.org/officeDocument/2006/relationships/hyperlink" Target="http://www.shop01.kz/img/article/1882/56_tn2.jpg" TargetMode="External"/><Relationship Id="rId7" Type="http://schemas.openxmlformats.org/officeDocument/2006/relationships/hyperlink" Target="http://img-fotki.yandex.ru/get/6502/68090717.8/0_82ae7_d340d0a1_M" TargetMode="External"/><Relationship Id="rId12" Type="http://schemas.openxmlformats.org/officeDocument/2006/relationships/hyperlink" Target="http://www.maam.ru/images/users/avatars/7799823f5114534ce578a9a882af7d9b.jpg" TargetMode="External"/><Relationship Id="rId17" Type="http://schemas.openxmlformats.org/officeDocument/2006/relationships/hyperlink" Target="http://img.obk2.com/i/sh/i6500.gif" TargetMode="External"/><Relationship Id="rId25" Type="http://schemas.openxmlformats.org/officeDocument/2006/relationships/hyperlink" Target="http://files.seti.ee/ars/kartinki/2006123/polj.jpg" TargetMode="External"/><Relationship Id="rId2" Type="http://schemas.openxmlformats.org/officeDocument/2006/relationships/hyperlink" Target="http://justclickit.ru/flash/line/line%20(254).gif" TargetMode="External"/><Relationship Id="rId16" Type="http://schemas.openxmlformats.org/officeDocument/2006/relationships/hyperlink" Target="http://animalsfoto.com/photo/26/26ac0de07bc67dad8f616dec8016cccb.jpg" TargetMode="External"/><Relationship Id="rId20" Type="http://schemas.openxmlformats.org/officeDocument/2006/relationships/hyperlink" Target="https://img-fotki.yandex.ru/get/6108/65387414.851/0_13ec5c_60716ab2_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4.pic4you.ru/y2014/10-29/12216/4682592.png" TargetMode="External"/><Relationship Id="rId11" Type="http://schemas.openxmlformats.org/officeDocument/2006/relationships/hyperlink" Target="https://filed12-11.my.mail.ru/pic?url=http://content.foto.mail.ru/mail/lego0106/_blogs/s-1153.jpg&amp;mw=&amp;mh=&amp;sig=34367b4f430efcd2588e348db88a6c64" TargetMode="External"/><Relationship Id="rId24" Type="http://schemas.openxmlformats.org/officeDocument/2006/relationships/hyperlink" Target="http://ds11-chayka.ru/images/grupp/img/medvegonok.png" TargetMode="External"/><Relationship Id="rId5" Type="http://schemas.openxmlformats.org/officeDocument/2006/relationships/hyperlink" Target="http://fs145.rover.info/show/6039761/6039761.jpg?100" TargetMode="External"/><Relationship Id="rId15" Type="http://schemas.openxmlformats.org/officeDocument/2006/relationships/hyperlink" Target="http://i024.radikal.ru/1211/47/75e75cdbaf83.jpg" TargetMode="External"/><Relationship Id="rId23" Type="http://schemas.openxmlformats.org/officeDocument/2006/relationships/hyperlink" Target="http://allday1.com/imagedb/10/4/773af259b460a41526a70c330438e.jpg" TargetMode="External"/><Relationship Id="rId10" Type="http://schemas.openxmlformats.org/officeDocument/2006/relationships/hyperlink" Target="http://mtdata.ru/u33/photoA5A5/20703302520-0/original.jpeg" TargetMode="External"/><Relationship Id="rId19" Type="http://schemas.openxmlformats.org/officeDocument/2006/relationships/hyperlink" Target="http://photoshare.ru/data/34/34172/1/5uzxgw-hci.jpg" TargetMode="External"/><Relationship Id="rId4" Type="http://schemas.openxmlformats.org/officeDocument/2006/relationships/hyperlink" Target="http://www.mbdou-zolushka.ru/images/cms/data/77616411_0_5a2e7_c211b13f_xl.png" TargetMode="External"/><Relationship Id="rId9" Type="http://schemas.openxmlformats.org/officeDocument/2006/relationships/hyperlink" Target="http://img1.picmix.com/output/stamp/tiny/3/6/5/4/324563_1702e.png" TargetMode="External"/><Relationship Id="rId14" Type="http://schemas.openxmlformats.org/officeDocument/2006/relationships/hyperlink" Target="http://www.wikihunt.ru/images/thumb/0/06/%D0%91%D0%B5%D0%BB%D0%BA%D0%B02.jpg/600px-%D0%91%D0%B5%D0%BB%D0%BA%D0%B02.jpg" TargetMode="External"/><Relationship Id="rId22" Type="http://schemas.openxmlformats.org/officeDocument/2006/relationships/hyperlink" Target="http://ramki-photoshop.ru/zhivotnie/zhivotnie41.pn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.wav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7.wav"/><Relationship Id="rId7" Type="http://schemas.openxmlformats.org/officeDocument/2006/relationships/image" Target="../media/image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audio" Target="../media/audio9.wav"/><Relationship Id="rId4" Type="http://schemas.openxmlformats.org/officeDocument/2006/relationships/audio" Target="../media/audio8.wav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1.wav"/><Relationship Id="rId7" Type="http://schemas.openxmlformats.org/officeDocument/2006/relationships/image" Target="../media/image2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8.png"/><Relationship Id="rId5" Type="http://schemas.openxmlformats.org/officeDocument/2006/relationships/audio" Target="../media/audio13.wav"/><Relationship Id="rId10" Type="http://schemas.openxmlformats.org/officeDocument/2006/relationships/image" Target="../media/image7.png"/><Relationship Id="rId4" Type="http://schemas.openxmlformats.org/officeDocument/2006/relationships/audio" Target="../media/audio12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5.wav"/><Relationship Id="rId7" Type="http://schemas.openxmlformats.org/officeDocument/2006/relationships/image" Target="../media/image2.png"/><Relationship Id="rId12" Type="http://schemas.openxmlformats.org/officeDocument/2006/relationships/image" Target="../media/image10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9.png"/><Relationship Id="rId5" Type="http://schemas.openxmlformats.org/officeDocument/2006/relationships/audio" Target="../media/audio17.wav"/><Relationship Id="rId10" Type="http://schemas.openxmlformats.org/officeDocument/2006/relationships/image" Target="../media/image8.png"/><Relationship Id="rId4" Type="http://schemas.openxmlformats.org/officeDocument/2006/relationships/audio" Target="../media/audio16.wav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2.png"/><Relationship Id="rId3" Type="http://schemas.openxmlformats.org/officeDocument/2006/relationships/audio" Target="../media/audio19.wav"/><Relationship Id="rId7" Type="http://schemas.openxmlformats.org/officeDocument/2006/relationships/image" Target="../media/image2.png"/><Relationship Id="rId12" Type="http://schemas.openxmlformats.org/officeDocument/2006/relationships/image" Target="../media/image11.jp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0.png"/><Relationship Id="rId5" Type="http://schemas.openxmlformats.org/officeDocument/2006/relationships/audio" Target="../media/audio21.wav"/><Relationship Id="rId10" Type="http://schemas.openxmlformats.org/officeDocument/2006/relationships/image" Target="../media/image8.png"/><Relationship Id="rId4" Type="http://schemas.openxmlformats.org/officeDocument/2006/relationships/audio" Target="../media/audio20.wav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3" Type="http://schemas.openxmlformats.org/officeDocument/2006/relationships/audio" Target="../media/audio3.wav"/><Relationship Id="rId7" Type="http://schemas.openxmlformats.org/officeDocument/2006/relationships/image" Target="../media/image13.png"/><Relationship Id="rId12" Type="http://schemas.openxmlformats.org/officeDocument/2006/relationships/image" Target="../media/image10.png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8.png"/><Relationship Id="rId5" Type="http://schemas.openxmlformats.org/officeDocument/2006/relationships/audio" Target="../media/audio24.wav"/><Relationship Id="rId10" Type="http://schemas.openxmlformats.org/officeDocument/2006/relationships/image" Target="../media/image6.png"/><Relationship Id="rId4" Type="http://schemas.openxmlformats.org/officeDocument/2006/relationships/audio" Target="../media/audio23.wav"/><Relationship Id="rId9" Type="http://schemas.openxmlformats.org/officeDocument/2006/relationships/image" Target="../media/image3.png"/><Relationship Id="rId1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4.png"/><Relationship Id="rId3" Type="http://schemas.openxmlformats.org/officeDocument/2006/relationships/audio" Target="../media/audio26.wav"/><Relationship Id="rId7" Type="http://schemas.openxmlformats.org/officeDocument/2006/relationships/image" Target="../media/image2.png"/><Relationship Id="rId12" Type="http://schemas.openxmlformats.org/officeDocument/2006/relationships/image" Target="../media/image12.png"/><Relationship Id="rId2" Type="http://schemas.openxmlformats.org/officeDocument/2006/relationships/audio" Target="../media/audio25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0.png"/><Relationship Id="rId5" Type="http://schemas.openxmlformats.org/officeDocument/2006/relationships/audio" Target="../media/audio28.wav"/><Relationship Id="rId15" Type="http://schemas.openxmlformats.org/officeDocument/2006/relationships/image" Target="../media/image16.png"/><Relationship Id="rId10" Type="http://schemas.openxmlformats.org/officeDocument/2006/relationships/image" Target="../media/image8.png"/><Relationship Id="rId4" Type="http://schemas.openxmlformats.org/officeDocument/2006/relationships/audio" Target="../media/audio27.wav"/><Relationship Id="rId9" Type="http://schemas.openxmlformats.org/officeDocument/2006/relationships/image" Target="../media/image6.png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4.png"/><Relationship Id="rId3" Type="http://schemas.openxmlformats.org/officeDocument/2006/relationships/audio" Target="../media/audio8.wav"/><Relationship Id="rId7" Type="http://schemas.openxmlformats.org/officeDocument/2006/relationships/image" Target="../media/image2.png"/><Relationship Id="rId12" Type="http://schemas.openxmlformats.org/officeDocument/2006/relationships/image" Target="../media/image12.png"/><Relationship Id="rId2" Type="http://schemas.openxmlformats.org/officeDocument/2006/relationships/audio" Target="../media/audio2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10.png"/><Relationship Id="rId5" Type="http://schemas.openxmlformats.org/officeDocument/2006/relationships/audio" Target="../media/audio31.wav"/><Relationship Id="rId1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audio" Target="../media/audio30.wav"/><Relationship Id="rId9" Type="http://schemas.openxmlformats.org/officeDocument/2006/relationships/image" Target="../media/image6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Наряжаем ёлку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3668" y="6237312"/>
            <a:ext cx="5176664" cy="62068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Математический тренажёр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7884368" y="6336792"/>
            <a:ext cx="521208" cy="521208"/>
          </a:xfrm>
          <a:prstGeom prst="actionButtonInformati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-478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МКС(К)ОУ «Краснинская школа </a:t>
            </a:r>
            <a:r>
              <a:rPr lang="ru-RU" alt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интернат»,</a:t>
            </a:r>
            <a:endParaRPr lang="en-US" alt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Ленинск – Кузнецкий район,</a:t>
            </a:r>
          </a:p>
          <a:p>
            <a:pPr algn="ctr"/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Кемеровская область</a:t>
            </a:r>
          </a:p>
          <a:p>
            <a:pPr algn="ctr"/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Черепанова Елена Николаевна,</a:t>
            </a:r>
          </a:p>
          <a:p>
            <a:pPr algn="ctr"/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математики.</a:t>
            </a:r>
            <a:endParaRPr lang="en-US" alt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95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487175" y="1733198"/>
            <a:ext cx="755335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9</a:t>
            </a:r>
            <a:r>
              <a:rPr lang="ru-RU" sz="4400" b="1" dirty="0" smtClean="0">
                <a:solidFill>
                  <a:srgbClr val="FFC000"/>
                </a:solidFill>
              </a:rPr>
              <a:t>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44507" y="1062747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180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4507" y="292023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270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225289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90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∙  </a:t>
            </a:r>
            <a:r>
              <a:rPr lang="ru-RU" sz="4400" b="1" dirty="0">
                <a:solidFill>
                  <a:schemeClr val="bg1"/>
                </a:solidFill>
                <a:latin typeface="+mj-lt"/>
              </a:rPr>
              <a:t>3</a:t>
            </a:r>
            <a:endParaRPr lang="ru-RU" sz="4400" b="1" dirty="0" smtClean="0">
              <a:solidFill>
                <a:schemeClr val="bg1"/>
              </a:solidFill>
              <a:latin typeface="+mj-lt"/>
            </a:endParaRP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-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>
                <a:solidFill>
                  <a:schemeClr val="bg1"/>
                </a:solidFill>
                <a:latin typeface="+mj-lt"/>
              </a:rPr>
              <a:t>9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: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2</a:t>
            </a:r>
            <a:endParaRPr lang="ru-RU" sz="4400" b="1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+ 25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345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71181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5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14328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225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756203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115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977926" y="2726950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115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36" y="1980292"/>
            <a:ext cx="555108" cy="60722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582" y="2948517"/>
            <a:ext cx="546774" cy="881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485" y="2666874"/>
            <a:ext cx="383218" cy="720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01028" y="4483571"/>
            <a:ext cx="1756229" cy="225446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3150" y="4908345"/>
            <a:ext cx="470864" cy="70897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5262831"/>
            <a:ext cx="470864" cy="7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1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й ё ё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х хо хо х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Хорошо счит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-0.1934 -0.26875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70" y="-13449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C 0.0026 -0.00069 0.00573 1.11111E-6 0.00799 -0.00208 C 0.0099 -0.00393 0.01129 -0.00741 0.01129 -0.01065 C 0.01181 -0.03218 0.01076 -0.0537 0.00972 -0.07523 C 0.0092 -0.08866 0.00382 -0.10486 -0.0033 -0.11389 C -0.00642 -0.13565 -0.00191 -0.11551 -0.00972 -0.13125 C -0.01059 -0.1331 -0.01042 -0.13588 -0.01128 -0.13773 C -0.01354 -0.14213 -0.01788 -0.1456 -0.02101 -0.14838 C -0.02621 -0.15926 -0.03455 -0.16736 -0.04358 -0.17199 C -0.04774 -0.18056 -0.0526 -0.18194 -0.05972 -0.18495 C -0.06944 -0.19792 -0.07257 -0.19329 -0.08871 -0.19143 C -0.09062 -0.19097 -0.09913 -0.18935 -0.10156 -0.18704 C -0.10347 -0.18542 -0.10451 -0.18218 -0.10642 -0.18056 C -0.10781 -0.1794 -0.10972 -0.1794 -0.11128 -0.17847 C -0.11684 -0.17477 -0.11615 -0.17361 -0.12101 -0.16782 C -0.12378 -0.16458 -0.13125 -0.15764 -0.13385 -0.15278 C -0.13802 -0.14514 -0.14115 -0.13657 -0.14514 -0.12893 C -0.14618 -0.12685 -0.14844 -0.12268 -0.14844 -0.12268 C -0.15087 -0.1088 -0.14878 -0.11643 -0.15642 -0.10116 L -0.15642 -0.10116 C -0.1592 -0.09097 -0.16285 -0.08125 -0.16944 -0.07523 C -0.17587 -0.06181 -0.16858 -0.07407 -0.17743 -0.06667 C -0.18038 -0.06435 -0.18246 -0.06042 -0.18542 -0.0581 C -0.19427 -0.05069 -0.20972 -0.04884 -0.21944 -0.04722 C -0.23611 -0.04815 -0.25451 -0.04167 -0.26944 -0.05162 C -0.28628 -0.06273 -0.26615 -0.05486 -0.28229 -0.06018 C -0.30174 -0.07338 -0.30903 -0.06806 -0.33542 -0.06667 C -0.34132 -0.06134 -0.33854 -0.06343 -0.34358 -0.06018 " pathEditMode="relative" ptsTypes="ffffffffffffffffffFffffffffA"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999387" y="1756990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14052" y="1086539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560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4052" y="315815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</a:t>
            </a:r>
            <a:r>
              <a:rPr lang="ru-RU" sz="4400" b="1" dirty="0" smtClean="0">
                <a:solidFill>
                  <a:srgbClr val="FFC000"/>
                </a:solidFill>
              </a:rPr>
              <a:t>70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90467" y="18104"/>
            <a:ext cx="3023585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380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+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290</a:t>
            </a:r>
            <a:endParaRPr lang="ru-RU" sz="4400" b="1" dirty="0" smtClean="0">
              <a:solidFill>
                <a:schemeClr val="bg1"/>
              </a:solidFill>
              <a:latin typeface="+mj-lt"/>
            </a:endParaRP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-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110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  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: 80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       </a:t>
            </a:r>
            <a:r>
              <a:rPr lang="ru-RU" sz="4400" b="1" u="sng" dirty="0" smtClean="0">
                <a:solidFill>
                  <a:schemeClr val="bg1"/>
                </a:solidFill>
                <a:latin typeface="Times New Roman"/>
                <a:cs typeface="Times New Roman"/>
              </a:rPr>
              <a:t>∙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60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480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728435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300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14328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360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796955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420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12230" y="2726950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420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36" y="1980292"/>
            <a:ext cx="555108" cy="60722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582" y="2948517"/>
            <a:ext cx="546774" cy="881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485" y="2666874"/>
            <a:ext cx="383218" cy="72067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3150" y="4908345"/>
            <a:ext cx="470864" cy="70897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77926" y="4515697"/>
            <a:ext cx="1749863" cy="234230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5684" y="5903330"/>
            <a:ext cx="592356" cy="71654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854" y="4539231"/>
            <a:ext cx="592356" cy="71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0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лох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считай не зев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умниц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022E-16 L -0.04913 -0.15671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-784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C -0.00087 -0.02153 -0.00121 -0.04352 -0.00642 -0.06435 C -0.00781 -0.07014 -0.00972 -0.07592 -0.01128 -0.08171 C -0.01285 -0.0875 -0.01944 -0.09676 -0.01944 -0.09676 C -0.02239 -0.11319 -0.01892 -0.09722 -0.02587 -0.11597 C -0.02882 -0.12361 -0.0309 -0.13194 -0.03385 -0.13958 C -0.03976 -0.15509 -0.05156 -0.16551 -0.06128 -0.17616 C -0.06458 -0.17963 -0.06614 -0.18565 -0.06944 -0.18912 C -0.07222 -0.19213 -0.08177 -0.19606 -0.08559 -0.19768 C -0.09982 -0.21204 -0.12291 -0.2162 -0.14028 -0.21921 C -0.14791 -0.22037 -0.16302 -0.22361 -0.16302 -0.22361 C -0.19687 -0.22129 -0.21285 -0.21736 -0.24357 -0.20625 C -0.25694 -0.20694 -0.27048 -0.20717 -0.28385 -0.20856 C -0.29323 -0.20949 -0.30364 -0.21504 -0.31302 -0.21713 C -0.32118 -0.2243 -0.31458 -0.21967 -0.32743 -0.22361 C -0.33958 -0.22731 -0.35416 -0.23125 -0.36614 -0.23634 C -0.40434 -0.23495 -0.4342 -0.23495 -0.46944 -0.22361 C -0.47656 -0.21875 -0.48246 -0.21713 -0.49028 -0.21504 C -0.50851 -0.20046 -0.48767 -0.21528 -0.50816 -0.20625 C -0.51007 -0.20532 -0.51111 -0.20278 -0.51302 -0.20208 C -0.51614 -0.20069 -0.52257 -0.2 -0.52257 -0.2 " pathEditMode="relative" ptsTypes="ffffffffffffffffffffA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43538" y="1086539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6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1318" y="4460023"/>
            <a:ext cx="1944256" cy="23145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8203" y="1757041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120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8203" y="315815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480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90467" y="18104"/>
            <a:ext cx="2866490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800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- 320</a:t>
            </a:r>
            <a:endParaRPr lang="ru-RU" sz="4400" b="1" dirty="0" smtClean="0">
              <a:solidFill>
                <a:schemeClr val="bg1"/>
              </a:solidFill>
              <a:latin typeface="+mj-lt"/>
            </a:endParaRP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80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 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∙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2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      </a:t>
            </a:r>
            <a:r>
              <a:rPr lang="ru-RU" sz="4400" b="1" u="sng" dirty="0" smtClean="0">
                <a:solidFill>
                  <a:schemeClr val="bg1"/>
                </a:solidFill>
                <a:latin typeface="Times New Roman"/>
                <a:cs typeface="Times New Roman"/>
              </a:rPr>
              <a:t>-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45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25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728435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185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83142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415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241221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75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230411" y="2703173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75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36" y="1980292"/>
            <a:ext cx="555108" cy="60722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582" y="2948517"/>
            <a:ext cx="546774" cy="881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485" y="2666874"/>
            <a:ext cx="383218" cy="72067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3150" y="4908345"/>
            <a:ext cx="470864" cy="70897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854" y="4539231"/>
            <a:ext cx="592356" cy="7165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550" y="121960"/>
            <a:ext cx="647300" cy="115714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609" y="4561314"/>
            <a:ext cx="647300" cy="115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читай 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Ты не пр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да 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22E-16 L 0.11319 -0.146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731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C -0.00208 -0.00278 -0.00399 -0.00602 -0.00642 -0.00856 C -0.00885 -0.01111 -0.01215 -0.01227 -0.01458 -0.01505 C -0.02187 -0.02361 -0.02552 -0.03588 -0.03385 -0.04306 C -0.03663 -0.05324 -0.04062 -0.06389 -0.04514 -0.07315 C -0.04705 -0.08241 -0.04982 -0.08866 -0.0533 -0.09676 C -0.05451 -0.09954 -0.05555 -0.10255 -0.05642 -0.10556 C -0.05712 -0.10833 -0.05712 -0.11157 -0.05816 -0.11412 C -0.06371 -0.12847 -0.07396 -0.14583 -0.08229 -0.15718 C -0.08785 -0.1794 -0.10607 -0.17917 -0.11458 -0.19352 C -0.125 -0.21111 -0.13611 -0.21944 -0.15 -0.23241 C -0.15712 -0.23912 -0.16041 -0.24653 -0.16944 -0.24954 C -0.17396 -0.26181 -0.17569 -0.27014 -0.18385 -0.27755 C -0.18715 -0.28981 -0.19097 -0.30139 -0.19687 -0.31181 C -0.20052 -0.32731 -0.19809 -0.32106 -0.2033 -0.33125 C -0.2066 -0.34907 -0.21094 -0.3669 -0.21302 -0.38495 C -0.21493 -0.40093 -0.21753 -0.41643 -0.21944 -0.43241 C -0.21979 -0.43565 -0.22101 -0.45116 -0.22257 -0.45602 C -0.225 -0.46343 -0.22795 -0.47037 -0.23073 -0.47755 C -0.23628 -0.49213 -0.23611 -0.50694 -0.24357 -0.5206 C -0.2467 -0.53819 -0.24288 -0.52106 -0.24844 -0.53565 C -0.24913 -0.5375 -0.24878 -0.54028 -0.25 -0.5419 C -0.25121 -0.54352 -0.2533 -0.54352 -0.25486 -0.54421 C -0.25851 -0.55949 -0.25295 -0.54167 -0.26302 -0.55486 C -0.27621 -0.57222 -0.26319 -0.56505 -0.2743 -0.56991 C -0.27656 -0.57963 -0.28472 -0.58843 -0.29201 -0.59143 C -0.29357 -0.59421 -0.29462 -0.59792 -0.29687 -0.6 C -0.29861 -0.60162 -0.30121 -0.60116 -0.3033 -0.60231 C -0.31007 -0.60625 -0.31805 -0.61389 -0.3243 -0.61944 C -0.33107 -0.62546 -0.33923 -0.63773 -0.34687 -0.64097 C -0.35278 -0.65301 -0.3467 -0.64282 -0.35816 -0.65393 C -0.36649 -0.66204 -0.37378 -0.67083 -0.38385 -0.67523 C -0.39896 -0.67454 -0.41406 -0.675 -0.42899 -0.67315 C -0.43333 -0.67268 -0.44028 -0.66458 -0.44028 -0.66458 " pathEditMode="relative" ptsTypes="fffffffffffffffffffffffffffffffff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1353763"/>
            <a:ext cx="3634821" cy="55042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5729719"/>
            <a:ext cx="639349" cy="715776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endshow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696835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858" y="3797591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194" y="4648172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3771" y="4886660"/>
            <a:ext cx="585849" cy="7382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992" y="2696835"/>
            <a:ext cx="555108" cy="60722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2838" y="3665060"/>
            <a:ext cx="546774" cy="881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741" y="3383417"/>
            <a:ext cx="383218" cy="72067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406" y="5624888"/>
            <a:ext cx="470864" cy="70897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6110" y="5255774"/>
            <a:ext cx="592356" cy="7165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806" y="838503"/>
            <a:ext cx="647300" cy="115714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7425">
            <a:off x="2889105" y="5249495"/>
            <a:ext cx="3220701" cy="6477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7425">
            <a:off x="3080532" y="4212944"/>
            <a:ext cx="2326751" cy="46792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7425">
            <a:off x="3382729" y="3031024"/>
            <a:ext cx="1858583" cy="37377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7425">
            <a:off x="4002990" y="2003868"/>
            <a:ext cx="715857" cy="47637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65757" y="-106280"/>
            <a:ext cx="53903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i="1" dirty="0" smtClean="0">
                <a:solidFill>
                  <a:srgbClr val="C00000"/>
                </a:solidFill>
              </a:rPr>
              <a:t>Молодцы!</a:t>
            </a:r>
            <a:endParaRPr lang="ru-RU" sz="8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80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-1" y="0"/>
            <a:ext cx="9117901" cy="6858000"/>
          </a:xfrm>
          <a:prstGeom prst="roundRect">
            <a:avLst/>
          </a:prstGeom>
          <a:solidFill>
            <a:schemeClr val="tx1">
              <a:alpha val="5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31632" y="635650"/>
            <a:ext cx="3669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2"/>
              </a:rPr>
              <a:t>http://justclickit.ru/flash/line/line%20(254).</a:t>
            </a:r>
            <a:r>
              <a:rPr lang="en-US" sz="1400" dirty="0" smtClean="0">
                <a:hlinkClick r:id="rId2"/>
              </a:rPr>
              <a:t>gif</a:t>
            </a:r>
            <a:r>
              <a:rPr lang="ru-RU" sz="1400" dirty="0" smtClean="0"/>
              <a:t> -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31632" y="855603"/>
            <a:ext cx="8871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img1.picmix.com/output/stamp/normal/8/7/6/5/675678_92e0f.png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31632" y="1075556"/>
            <a:ext cx="8993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www.mbdou-zolushka.ru/images/cms/data/77616411_0_5a2e7_c211b13f_xl.png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31632" y="1295509"/>
            <a:ext cx="86734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fs145.rover.info/show/6039761/6039761.jpg?100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31632" y="1515462"/>
            <a:ext cx="8886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s4.pic4you.ru/y2014/10-29/12216/4682592.png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31632" y="415697"/>
            <a:ext cx="8892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img-fotki.yandex.ru/get/6502/68090717.8/0_82ae7_d340d0a1_M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31632" y="1735415"/>
            <a:ext cx="8976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8"/>
              </a:rPr>
              <a:t>https://yt3.ggpht.com/-</a:t>
            </a:r>
            <a:r>
              <a:rPr lang="en-US" sz="1400" dirty="0" smtClean="0">
                <a:hlinkClick r:id="rId8"/>
              </a:rPr>
              <a:t>N_OBmoLNS7Q/AAAAAAAAAAI/AAAAAAAAAAA/Uyr_aWH4pxQ/s900-c-k-no-rj-c0xffffff/photo.jpg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31632" y="2170811"/>
            <a:ext cx="87198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img1.picmix.com/output/stamp/tiny/3/6/5/4/324563_1702e.png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31632" y="2390764"/>
            <a:ext cx="8916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mtdata.ru/u33/photoA5A5/20703302520-0/original.jpeg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31632" y="2610717"/>
            <a:ext cx="8931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1"/>
              </a:rPr>
              <a:t>https://filed12-11.my.mail.ru/pic?url=http%3A%2F%2Fcontent.foto.mail.ru%2Fmail%2Flego0106%2F_blogs%2Fs-1153.jpg&amp;mw=&amp;mh=&amp;</a:t>
            </a:r>
            <a:r>
              <a:rPr lang="en-US" sz="1400" dirty="0" smtClean="0">
                <a:hlinkClick r:id="rId11"/>
              </a:rPr>
              <a:t>sig=34367b4f430efcd2588e348db88a6c64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1632" y="3046113"/>
            <a:ext cx="89596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www.maam.ru/images/users/avatars/7799823f5114534ce578a9a882af7d9b.jpg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-31632" y="326606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hlinkClick r:id="rId13"/>
              </a:rPr>
              <a:t>http://</a:t>
            </a:r>
            <a:r>
              <a:rPr lang="en-US" sz="1400" dirty="0" smtClean="0">
                <a:hlinkClick r:id="rId13"/>
              </a:rPr>
              <a:t>lenagold.ru/fon/clipart/e/elsh/elshar219.jpg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-31632" y="3486019"/>
            <a:ext cx="91495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4"/>
              </a:rPr>
              <a:t>http://www.wikihunt.ru/images/thumb/0/06/%D0%91%D0%B5%D0%BB%D0%BA%D0%B02.jpg/600px-%</a:t>
            </a:r>
            <a:r>
              <a:rPr lang="en-US" sz="1400" dirty="0" smtClean="0">
                <a:hlinkClick r:id="rId14"/>
              </a:rPr>
              <a:t>D0%91%D0%B5%D0%BB%D0%BA%D0%B02.jpg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-31632" y="392141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hlinkClick r:id="rId15"/>
              </a:rPr>
              <a:t>http://</a:t>
            </a:r>
            <a:r>
              <a:rPr lang="en-US" sz="1400" dirty="0" smtClean="0">
                <a:hlinkClick r:id="rId15"/>
              </a:rPr>
              <a:t>i024.radikal.ru/1211/47/75e75cdbaf83.jpg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-31632" y="4141368"/>
            <a:ext cx="82760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6"/>
              </a:rPr>
              <a:t>http://</a:t>
            </a:r>
            <a:r>
              <a:rPr lang="en-US" sz="1400" dirty="0" smtClean="0">
                <a:hlinkClick r:id="rId16"/>
              </a:rPr>
              <a:t>animalsfoto.com/photo/26/26ac0de07bc67dad8f616dec8016cccb.jpg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-31632" y="4361321"/>
            <a:ext cx="27951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17"/>
              </a:rPr>
              <a:t>http://</a:t>
            </a:r>
            <a:r>
              <a:rPr lang="en-US" sz="1400" dirty="0" smtClean="0">
                <a:hlinkClick r:id="rId17"/>
              </a:rPr>
              <a:t>img.obk2.com/i/sh/i6500.gif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-31632" y="4581274"/>
            <a:ext cx="82591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8"/>
              </a:rPr>
              <a:t>https://</a:t>
            </a:r>
            <a:r>
              <a:rPr lang="en-US" sz="1400" dirty="0" smtClean="0">
                <a:hlinkClick r:id="rId18"/>
              </a:rPr>
              <a:t>tse2.mm.bing.net/th?id=OIP.Mc1a1afdcb62a71cdd29e92c23a679f01o0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-31632" y="480122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hlinkClick r:id="rId19"/>
              </a:rPr>
              <a:t>http://</a:t>
            </a:r>
            <a:r>
              <a:rPr lang="en-US" sz="1400" dirty="0" smtClean="0">
                <a:hlinkClick r:id="rId19"/>
              </a:rPr>
              <a:t>photoshare.ru/data/34/34172/1/5uzxgw-hci.jpg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-31632" y="5021180"/>
            <a:ext cx="86912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0"/>
              </a:rPr>
              <a:t>https://</a:t>
            </a:r>
            <a:r>
              <a:rPr lang="en-US" sz="1400" dirty="0" smtClean="0">
                <a:hlinkClick r:id="rId20"/>
              </a:rPr>
              <a:t>img-fotki.yandex.ru/get/6108/65387414.851/0_13ec5c_60716ab2_S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1632" y="5241133"/>
            <a:ext cx="66198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1"/>
              </a:rPr>
              <a:t>http://</a:t>
            </a:r>
            <a:r>
              <a:rPr lang="en-US" sz="1400" dirty="0" smtClean="0">
                <a:hlinkClick r:id="rId21"/>
              </a:rPr>
              <a:t>www.shop01.kz/img/article/1882/56_tn2.jpg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-31632" y="5461086"/>
            <a:ext cx="80791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2"/>
              </a:rPr>
              <a:t>http://</a:t>
            </a:r>
            <a:r>
              <a:rPr lang="en-US" sz="1400" dirty="0" smtClean="0">
                <a:hlinkClick r:id="rId22"/>
              </a:rPr>
              <a:t>ramki-photoshop.ru/zhivotnie/zhivotnie41.png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-31632" y="5681039"/>
            <a:ext cx="88482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3"/>
              </a:rPr>
              <a:t>http://</a:t>
            </a:r>
            <a:r>
              <a:rPr lang="en-US" sz="1400" dirty="0" smtClean="0">
                <a:hlinkClick r:id="rId23"/>
              </a:rPr>
              <a:t>allday1.com/imagedb/10/4/773af259b460a41526a70c330438e.jpg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-31632" y="5900992"/>
            <a:ext cx="92082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4"/>
              </a:rPr>
              <a:t>http://</a:t>
            </a:r>
            <a:r>
              <a:rPr lang="en-US" sz="1400" dirty="0" smtClean="0">
                <a:hlinkClick r:id="rId24"/>
              </a:rPr>
              <a:t>ds11-chayka.ru/images/grupp/img/medvegonok.png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-31632" y="612094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hlinkClick r:id="rId25"/>
              </a:rPr>
              <a:t>http://</a:t>
            </a:r>
            <a:r>
              <a:rPr lang="en-US" sz="1400" dirty="0" smtClean="0">
                <a:hlinkClick r:id="rId25"/>
              </a:rPr>
              <a:t>files.seti.ee/ars/kartinki/2006123/polj.jpg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2800393" y="0"/>
            <a:ext cx="3543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Интернет - источники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8" name="Управляющая кнопка: в начало 27">
            <a:hlinkClick r:id="" action="ppaction://hlinkshowjump?jump=firstslide" highlightClick="1"/>
          </p:cNvPr>
          <p:cNvSpPr/>
          <p:nvPr/>
        </p:nvSpPr>
        <p:spPr>
          <a:xfrm>
            <a:off x="8622792" y="6277553"/>
            <a:ext cx="521208" cy="580447"/>
          </a:xfrm>
          <a:prstGeom prst="actionButtonBeginning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2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9524" y="987981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7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467342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470 + 160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: 90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∙ 20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   - 45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73135" y="4983281"/>
            <a:ext cx="1384299" cy="1844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773" y="5443291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34189" y="235670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630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34189" y="1628503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140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99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28476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100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40352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105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794023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12230" y="2757012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88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Ты не пр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да 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022E-16 L -0.04878 -0.146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-731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46945E-18 C -0.00347 -0.01458 0.00156 0.00209 -0.01128 -0.01504 C -0.01719 -0.02291 -0.03194 -0.04166 -0.04028 -0.04514 C -0.04566 -0.05486 -0.05 -0.06458 -0.05642 -0.07314 C -0.05955 -0.08171 -0.06371 -0.0868 -0.06771 -0.09467 C -0.07083 -0.1118 -0.07795 -0.12615 -0.08385 -0.14189 C -0.08698 -0.15023 -0.08785 -0.15995 -0.09184 -0.16782 C -0.09965 -0.18356 -0.09583 -0.17338 -0.10312 -0.18495 C -0.10816 -0.19305 -0.11198 -0.20092 -0.11771 -0.20856 C -0.12135 -0.21875 -0.13455 -0.23518 -0.14028 -0.24097 C -0.14236 -0.24305 -0.14427 -0.24583 -0.1467 -0.24745 C -0.14982 -0.24953 -0.15642 -0.25162 -0.15642 -0.25162 C -0.16875 -0.25092 -0.18107 -0.25139 -0.1934 -0.24953 C -0.19635 -0.24907 -0.19878 -0.24606 -0.20156 -0.24514 C -0.21024 -0.24189 -0.22014 -0.24074 -0.22899 -0.23889 C -0.24236 -0.22963 -0.25677 -0.23634 -0.271 -0.24097 C -0.27795 -0.24699 -0.28732 -0.25 -0.2934 -0.2581 C -0.30225 -0.2699 -0.29392 -0.26458 -0.30312 -0.26898 C -0.30781 -0.27523 -0.31198 -0.28148 -0.31771 -0.28611 C -0.33368 -0.29907 -0.30625 -0.26921 -0.33055 -0.29467 C -0.33646 -0.30092 -0.34132 -0.30949 -0.34826 -0.31412 C -0.3566 -0.31967 -0.36649 -0.32384 -0.37569 -0.32685 C -0.39132 -0.32615 -0.40694 -0.32592 -0.42257 -0.32477 C -0.42587 -0.32453 -0.42916 -0.32453 -0.43212 -0.32268 C -0.46632 -0.29977 -0.43368 -0.31458 -0.45 -0.30764 C -0.45712 -0.29166 -0.46719 -0.28657 -0.47569 -0.27314 C -0.48507 -0.2581 -0.49132 -0.24213 -0.50312 -0.23009 C -0.50729 -0.21435 -0.5184 -0.20833 -0.52743 -0.19791 C -0.52951 -0.1956 -0.5316 -0.19352 -0.53385 -0.19143 C -0.53698 -0.18842 -0.5434 -0.18287 -0.5434 -0.18287 C -0.54705 -0.17592 -0.55121 -0.17268 -0.55486 -0.16574 C -0.5533 -0.13333 -0.55156 -0.1081 -0.55156 -0.07523 " pathEditMode="relative" ptsTypes="fffffffffffffffffffffffffffffffA">
                                      <p:cBhvr>
                                        <p:cTn id="1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8" grpId="0"/>
      <p:bldP spid="8" grpId="1"/>
      <p:bldP spid="9" grpId="0" animBg="1"/>
      <p:bldP spid="11" grpId="0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34189" y="987981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C000"/>
                </a:solidFill>
              </a:rPr>
              <a:t>300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475358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33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0 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-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1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∙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2</a:t>
            </a:r>
            <a:endParaRPr lang="ru-RU" sz="4400" b="1" dirty="0" smtClean="0">
              <a:solidFill>
                <a:schemeClr val="bg1"/>
              </a:solidFill>
              <a:latin typeface="+mj-lt"/>
            </a:endParaRP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+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24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  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: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60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34189" y="235670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C000"/>
                </a:solidFill>
              </a:rPr>
              <a:t>15</a:t>
            </a:r>
            <a:r>
              <a:rPr lang="ru-RU" sz="4400" b="1" dirty="0" smtClean="0">
                <a:solidFill>
                  <a:srgbClr val="FFC000"/>
                </a:solidFill>
              </a:rPr>
              <a:t>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34189" y="1628503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C000"/>
                </a:solidFill>
              </a:rPr>
              <a:t>5</a:t>
            </a:r>
            <a:r>
              <a:rPr lang="ru-RU" sz="4400" b="1" dirty="0" smtClean="0">
                <a:solidFill>
                  <a:srgbClr val="FFC000"/>
                </a:solidFill>
              </a:rPr>
              <a:t>40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13277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90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28476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740352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70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12230" y="2757012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9730" y="4623810"/>
            <a:ext cx="1527095" cy="173059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439" y="5707864"/>
            <a:ext cx="432048" cy="83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3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 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у ты и счетово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23664 -0.2583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1291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C -0.00868 0.0037 -0.00747 0.00417 -0.02101 -3.7037E-6 C -0.0257 -0.00139 -0.02691 -0.0081 -0.03073 -0.01088 C -0.03264 -0.0125 -0.03507 -0.01227 -0.03716 -0.01296 C -0.03941 -0.01412 -0.0415 -0.01551 -0.04358 -0.01713 C -0.0533 -0.02523 -0.06007 -0.03704 -0.06945 -0.04514 C -0.07518 -0.06875 -0.06598 -0.0331 -0.07431 -0.05833 C -0.07657 -0.06505 -0.07622 -0.07315 -0.079 -0.07963 C -0.08264 -0.08819 -0.09011 -0.09444 -0.09514 -0.10116 C -0.10226 -0.11065 -0.10452 -0.11597 -0.11459 -0.12037 C -0.12188 -0.13009 -0.1283 -0.13032 -0.13716 -0.13542 C -0.15348 -0.14468 -0.16962 -0.14653 -0.18716 -0.14838 C -0.19688 -0.15093 -0.20677 -0.15301 -0.21615 -0.15694 C -0.22691 -0.16667 -0.23889 -0.17222 -0.24844 -0.18495 C -0.25035 -0.19305 -0.25452 -0.19745 -0.25816 -0.2044 C -0.26094 -0.21574 -0.26702 -0.22315 -0.27257 -0.23218 C -0.28264 -0.24861 -0.28108 -0.24954 -0.29358 -0.2581 C -0.29462 -0.26018 -0.29532 -0.26319 -0.29688 -0.26458 C -0.30087 -0.26829 -0.30591 -0.26921 -0.30973 -0.27315 C -0.31771 -0.28125 -0.31389 -0.27778 -0.32101 -0.2838 C -0.3283 -0.29861 -0.33438 -0.31458 -0.34202 -0.32893 C -0.3415 -0.3419 -0.34254 -0.35509 -0.34028 -0.36782 C -0.33959 -0.3713 -0.33559 -0.37153 -0.33386 -0.3743 C -0.33282 -0.37593 -0.33316 -0.3787 -0.3323 -0.38055 C -0.32848 -0.38796 -0.32153 -0.39305 -0.31615 -0.39792 C -0.30643 -0.4169 -0.31927 -0.39444 -0.30816 -0.40648 C -0.30434 -0.41065 -0.30226 -0.41736 -0.29844 -0.42153 C -0.2915 -0.42917 -0.28091 -0.43634 -0.27431 -0.44514 C -0.26736 -0.4544 -0.26129 -0.46389 -0.2533 -0.47106 C -0.25087 -0.47569 -0.24723 -0.47893 -0.24514 -0.4838 C -0.24289 -0.48912 -0.24236 -0.4956 -0.24028 -0.50116 C -0.2408 -0.51412 -0.23993 -0.52708 -0.24202 -0.53981 C -0.24323 -0.54745 -0.24844 -0.55278 -0.25157 -0.55926 C -0.2573 -0.5713 -0.26476 -0.57708 -0.27257 -0.58495 C -0.275 -0.5875 -0.27657 -0.5912 -0.279 -0.59352 C -0.28091 -0.59537 -0.28368 -0.59606 -0.28559 -0.59792 C -0.28802 -0.60023 -0.28941 -0.60463 -0.29202 -0.60648 C -0.29584 -0.60926 -0.31025 -0.61319 -0.31615 -0.61505 C -0.32153 -0.61435 -0.32691 -0.61412 -0.3323 -0.61296 C -0.34063 -0.61134 -0.34462 -0.59861 -0.35 -0.59143 C -0.35695 -0.56389 -0.35643 -0.57801 -0.35643 -0.53542 " pathEditMode="relative" ptsTypes="ffffffffffffffffffffffffffffffffffffffffA">
                                      <p:cBhvr>
                                        <p:cTn id="1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8" grpId="0"/>
      <p:bldP spid="8" grpId="1"/>
      <p:bldP spid="9" grpId="0" animBg="1"/>
      <p:bldP spid="11" grpId="0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431022" y="218540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5687" y="970851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56</a:t>
            </a:r>
            <a:r>
              <a:rPr lang="en-US" sz="4400" b="1" dirty="0" smtClean="0">
                <a:solidFill>
                  <a:srgbClr val="FFC000"/>
                </a:solidFill>
              </a:rPr>
              <a:t>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111475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240 : 30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∙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70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</a:t>
            </a:r>
            <a:r>
              <a:rPr lang="ru-RU" sz="4400" b="1" dirty="0">
                <a:solidFill>
                  <a:schemeClr val="bg1"/>
                </a:solidFill>
                <a:latin typeface="+mj-lt"/>
              </a:rPr>
              <a:t>-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180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+ 130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5687" y="1611373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380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54958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270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190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40352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430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63663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510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919777" y="2711204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510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564" y="4839735"/>
            <a:ext cx="1447803" cy="1749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898" y="4905457"/>
            <a:ext cx="631332" cy="107167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7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шевели мозгам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еликолеп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022E-16 L 0.05972 -0.146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6" y="-731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5.92593E-6 C -0.01962 0.00416 -0.04115 -0.00209 -0.06111 -0.00441 C -0.06962 -0.00811 -0.07708 -0.01204 -0.08542 -0.01505 C -0.08872 -0.01621 -0.09514 -0.01945 -0.09514 -0.01945 C -0.09601 -0.02153 -0.09687 -0.02431 -0.09826 -0.02593 C -0.10122 -0.02941 -0.10799 -0.0345 -0.10799 -0.0345 C -0.11198 -0.0426 -0.1158 -0.04491 -0.12257 -0.04954 C -0.12847 -0.06228 -0.13733 -0.06922 -0.14653 -0.07755 C -0.15104 -0.08149 -0.1533 -0.08866 -0.15799 -0.0926 C -0.16319 -0.09723 -0.16719 -0.10302 -0.17257 -0.10765 C -0.17604 -0.11528 -0.17882 -0.11991 -0.18524 -0.12269 C -0.19167 -0.13519 -0.1849 -0.12478 -0.1934 -0.13126 C -0.20243 -0.1382 -0.19687 -0.13658 -0.20469 -0.14191 C -0.21389 -0.14792 -0.22778 -0.14746 -0.23698 -0.14839 C -0.26024 -0.14723 -0.27187 -0.15047 -0.2901 -0.14191 C -0.31007 -0.14422 -0.3092 -0.14167 -0.32083 -0.15695 C -0.32865 -0.17802 -0.32396 -0.16968 -0.33385 -0.18288 C -0.33559 -0.19075 -0.33854 -0.19746 -0.34167 -0.20441 C -0.34323 -0.21922 -0.34253 -0.22524 -0.34844 -0.23658 C -0.34896 -0.24283 -0.35208 -0.26876 -0.35295 -0.27107 C -0.35625 -0.27941 -0.35833 -0.28843 -0.36111 -0.29677 C -0.37222 -0.32686 -0.38524 -0.35626 -0.40295 -0.38079 C -0.40677 -0.39422 -0.41788 -0.40348 -0.42396 -0.41505 C -0.42535 -0.4176 -0.42587 -0.42107 -0.42743 -0.42362 C -0.43472 -0.43681 -0.44444 -0.44677 -0.45295 -0.45811 C -0.46163 -0.46968 -0.46753 -0.48288 -0.47882 -0.49028 C -0.4849 -0.49839 -0.49479 -0.51667 -0.50295 -0.52061 C -0.50712 -0.52269 -0.51597 -0.52478 -0.51597 -0.52478 C -0.52639 -0.53866 -0.54288 -0.54144 -0.55625 -0.54839 C -0.56701 -0.54769 -0.57795 -0.54931 -0.58854 -0.5463 C -0.59115 -0.54561 -0.59167 -0.54052 -0.5934 -0.53774 C -0.60677 -0.51714 -0.58646 -0.55325 -0.60625 -0.51621 C -0.60677 -0.51413 -0.60712 -0.51181 -0.60781 -0.50973 C -0.60868 -0.50741 -0.61042 -0.50556 -0.61111 -0.50325 C -0.61198 -0.50047 -0.61198 -0.49746 -0.61267 -0.49468 C -0.61354 -0.49167 -0.61493 -0.4889 -0.61597 -0.48612 C -0.61545 -0.47616 -0.6158 -0.46575 -0.61424 -0.45603 C -0.61354 -0.4514 -0.60694 -0.44445 -0.60469 -0.44098 C -0.59271 -0.42177 -0.57726 -0.4176 -0.55955 -0.41505 C -0.55104 -0.41135 -0.54253 -0.41019 -0.53368 -0.40857 C -0.5316 -0.40649 -0.52969 -0.40394 -0.52726 -0.40232 C -0.52535 -0.40093 -0.52257 -0.40163 -0.52083 -0.40001 C -0.51198 -0.39167 -0.50486 -0.37871 -0.49826 -0.36783 C -0.49653 -0.36459 -0.49375 -0.36251 -0.49184 -0.35927 C -0.48872 -0.35464 -0.48385 -0.34422 -0.48385 -0.34422 C -0.48056 -0.33056 -0.4783 -0.31806 -0.48229 -0.30325 C -0.48264 -0.30116 -0.48559 -0.30209 -0.48698 -0.30116 C -0.49115 -0.29839 -0.49497 -0.29329 -0.5 -0.2926 C -0.50903 -0.29144 -0.52726 -0.29028 -0.52726 -0.29028 " pathEditMode="relative" ptsTypes="ffffffffffffffffffffffffffffffffffffffffffffffffA">
                                      <p:cBhvr>
                                        <p:cTn id="1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  <p:bldP spid="8" grpId="0"/>
      <p:bldP spid="8" grpId="1"/>
      <p:bldP spid="11" grpId="0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923382" y="1725489"/>
            <a:ext cx="755335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80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0714" y="332656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210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0714" y="1084967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40</a:t>
            </a:r>
            <a:r>
              <a:rPr lang="en-US" sz="4400" b="1" dirty="0" smtClean="0">
                <a:solidFill>
                  <a:srgbClr val="FFC000"/>
                </a:solidFill>
              </a:rPr>
              <a:t>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1705916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3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∙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>
                <a:solidFill>
                  <a:schemeClr val="bg1"/>
                </a:solidFill>
                <a:latin typeface="+mj-lt"/>
              </a:rPr>
              <a:t>7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+ 190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: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5</a:t>
            </a:r>
            <a:endParaRPr lang="ru-RU" sz="4400" b="1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- 55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54958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210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100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08962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45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757390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19755" y="2757012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0971" y="4756542"/>
            <a:ext cx="1545051" cy="194481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468" y="5601536"/>
            <a:ext cx="375490" cy="76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3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умай луч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у что же т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здоров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24861 -0.2583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1" y="-1291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9.25926E-6 C -0.01718 -0.01158 -0.03471 -0.02315 -0.05173 -0.0345 C -0.06023 -0.04028 -0.06596 -0.05024 -0.0743 -0.05602 C -0.07725 -0.06852 -0.07326 -0.05764 -0.08228 -0.06459 C -0.08419 -0.06621 -0.08541 -0.06922 -0.08714 -0.07107 C -0.09027 -0.07431 -0.09357 -0.07686 -0.09687 -0.07964 C -0.09843 -0.08102 -0.10173 -0.0838 -0.10173 -0.0838 C -0.11023 -0.10139 -0.12516 -0.10926 -0.13402 -0.12686 C -0.13714 -0.13959 -0.13315 -0.12778 -0.14044 -0.13774 C -0.14912 -0.14954 -0.15398 -0.16482 -0.16457 -0.17431 C -0.17378 -0.19839 -0.16076 -0.16737 -0.1743 -0.18936 C -0.17534 -0.19121 -0.17482 -0.19399 -0.17586 -0.19584 C -0.17707 -0.19792 -0.17916 -0.19839 -0.18072 -0.20001 C -0.18645 -0.20626 -0.19253 -0.21112 -0.19843 -0.21714 C -0.20711 -0.22616 -0.20989 -0.23172 -0.221 -0.23658 C -0.22256 -0.23866 -0.22378 -0.2419 -0.22586 -0.24306 C -0.22898 -0.24491 -0.24635 -0.24862 -0.24999 -0.24954 C -0.28957 -0.24746 -0.30138 -0.24329 -0.34044 -0.25602 C -0.34374 -0.25718 -0.34548 -0.26227 -0.34843 -0.26459 C -0.34964 -0.26551 -0.36249 -0.26852 -0.36301 -0.26876 C -0.36753 -0.27176 -0.37135 -0.27663 -0.37586 -0.27964 C -0.37742 -0.28056 -0.38957 -0.28357 -0.39044 -0.2838 C -0.3993 -0.28102 -0.41145 -0.27825 -0.41944 -0.27107 C -0.42378 -0.26714 -0.43784 -0.24723 -0.4453 -0.24723 " pathEditMode="relative" ptsTypes="fffffffffffffffffffffffA">
                                      <p:cBhvr>
                                        <p:cTn id="1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229715" y="1711256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135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15050" y="350909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9715" y="1070734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12</a:t>
            </a:r>
            <a:r>
              <a:rPr lang="en-US" sz="4400" b="1" dirty="0" smtClean="0">
                <a:solidFill>
                  <a:srgbClr val="FFC000"/>
                </a:solidFill>
              </a:rPr>
              <a:t>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082621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420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: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70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∙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20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+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15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- 60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54958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320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50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62909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170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33770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7</a:t>
            </a:r>
            <a:r>
              <a:rPr lang="ru-RU" sz="4400" b="1" dirty="0" smtClean="0"/>
              <a:t>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903102" y="274126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7</a:t>
            </a:r>
            <a:r>
              <a:rPr lang="ru-RU" sz="4400" b="1" dirty="0" smtClean="0"/>
              <a:t>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72176" y="4436810"/>
            <a:ext cx="1545898" cy="22558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469" y="5371064"/>
            <a:ext cx="585849" cy="73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4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,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ты меня огорч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022E-16 L 0.09652 -0.146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-731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14815E-6 C -0.02951 -0.0014 -0.0592 -0.00047 -0.08871 -0.00417 C -0.09392 -0.00487 -0.10434 -0.01598 -0.10972 -0.01922 C -0.1224 -0.02686 -0.13437 -0.03473 -0.1467 -0.04306 C -0.15399 -0.04792 -0.15816 -0.05325 -0.16615 -0.05579 C -0.17413 -0.06644 -0.17691 -0.0676 -0.18229 -0.08172 C -0.18542 -0.09908 -0.19045 -0.11598 -0.19358 -0.13334 C -0.19618 -0.14723 -0.19844 -0.16135 -0.2033 -0.17408 C -0.20434 -0.18797 -0.20469 -0.20186 -0.20816 -0.21505 C -0.21024 -0.23218 -0.21267 -0.24769 -0.21615 -0.26436 C -0.21823 -0.27477 -0.21771 -0.28427 -0.22587 -0.2882 C -0.2316 -0.28288 -0.23802 -0.27894 -0.24358 -0.27315 C -0.25278 -0.26366 -0.26111 -0.2514 -0.27101 -0.24306 C -0.27361 -0.22848 -0.28177 -0.2132 -0.28229 -0.19769 C -0.28281 -0.18473 -0.28229 -0.172 -0.28229 -0.15903 " pathEditMode="relative" ptsTypes="ffffffffffffffA">
                                      <p:cBhvr>
                                        <p:cTn id="1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14532" y="4539231"/>
            <a:ext cx="2926817" cy="21649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75459" y="1738659"/>
            <a:ext cx="755335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70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2791" y="301292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400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2791" y="1070733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28</a:t>
            </a:r>
            <a:r>
              <a:rPr lang="en-US" sz="4400" b="1" dirty="0" smtClean="0">
                <a:solidFill>
                  <a:srgbClr val="FFC000"/>
                </a:solidFill>
              </a:rPr>
              <a:t>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1805302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8 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∙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50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ru-RU" sz="4400" b="1" dirty="0">
                <a:solidFill>
                  <a:schemeClr val="bg1"/>
                </a:solidFill>
                <a:latin typeface="Times New Roman"/>
                <a:cs typeface="Times New Roman"/>
              </a:rPr>
              <a:t>-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120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: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4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+ 35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26201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15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245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62909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90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54958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105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59312" y="274126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105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2974" y="5621695"/>
            <a:ext cx="555108" cy="6072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36" y="1980292"/>
            <a:ext cx="555108" cy="60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3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не пр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пробуй сосчитать ещё ра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22E-16 L -0.10938 -0.146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9" y="-731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C -0.01146 -0.00625 -0.01284 -0.01042 -0.02257 -0.01713 C -0.02413 -0.01991 -0.02534 -0.02338 -0.02743 -0.0257 C -0.02882 -0.02708 -0.0309 -0.02639 -0.03229 -0.02778 C -0.03385 -0.0294 -0.03402 -0.03241 -0.03541 -0.03426 C -0.0368 -0.03611 -0.03871 -0.03727 -0.04027 -0.03866 C -0.04409 -0.0463 -0.04896 -0.05278 -0.05312 -0.06019 C -0.0559 -0.07037 -0.06614 -0.08588 -0.07257 -0.09236 C -0.07673 -0.10972 -0.07048 -0.08958 -0.07899 -0.10093 C -0.08125 -0.10394 -0.08194 -0.10833 -0.08385 -0.11181 C -0.09357 -0.12963 -0.10434 -0.14977 -0.11614 -0.16551 C -0.11909 -0.18171 -0.12621 -0.20139 -0.13385 -0.21505 C -0.13524 -0.22083 -0.1375 -0.22639 -0.13871 -0.23218 C -0.1401 -0.23935 -0.13975 -0.24699 -0.14184 -0.25371 C -0.14514 -0.26412 -0.14791 -0.275 -0.15 -0.28588 C -0.15364 -0.30486 -0.15468 -0.325 -0.16284 -0.3419 C -0.16475 -0.35255 -0.16718 -0.36227 -0.171 -0.37199 C -0.17396 -0.38796 -0.17482 -0.4007 -0.18385 -0.41273 C -0.18802 -0.43565 -0.18159 -0.40741 -0.19027 -0.42778 C -0.19288 -0.4338 -0.19305 -0.44352 -0.1967 -0.44931 C -0.19791 -0.45139 -0.2 -0.45208 -0.20156 -0.45371 C -0.2033 -0.45556 -0.20503 -0.45764 -0.20642 -0.46019 C -0.20781 -0.46273 -0.20798 -0.46644 -0.20972 -0.46875 C -0.23073 -0.49676 -0.21562 -0.47315 -0.22743 -0.48588 C -0.2335 -0.49259 -0.2368 -0.50162 -0.24357 -0.50741 C -0.24514 -0.51019 -0.24618 -0.51366 -0.24826 -0.51597 C -0.24965 -0.51736 -0.25225 -0.51644 -0.25312 -0.51829 C -0.25573 -0.52338 -0.25468 -0.53102 -0.25798 -0.53542 C -0.26319 -0.54236 -0.26649 -0.54954 -0.27257 -0.55463 C -0.27899 -0.56968 -0.28437 -0.57824 -0.29184 -0.59121 C -0.29375 -0.59445 -0.29461 -0.59884 -0.2967 -0.60208 C -0.29791 -0.60394 -0.30017 -0.6044 -0.30156 -0.60625 C -0.30833 -0.61528 -0.31146 -0.62361 -0.321 -0.62778 C -0.32899 -0.63542 -0.33177 -0.64028 -0.34184 -0.64283 C -0.35069 -0.65093 -0.36041 -0.65 -0.371 -0.65162 C -0.39236 -0.65857 -0.3842 -0.65671 -0.42743 -0.65162 C -0.4309 -0.65116 -0.4335 -0.64676 -0.43698 -0.64514 C -0.43958 -0.63264 -0.44236 -0.63357 -0.45 -0.6257 C -0.45451 -0.60139 -0.44809 -0.63125 -0.45486 -0.61065 C -0.45573 -0.60787 -0.45538 -0.60463 -0.45642 -0.60208 C -0.45816 -0.59746 -0.46076 -0.59352 -0.46284 -0.58912 C -0.46389 -0.58704 -0.46614 -0.58264 -0.46614 -0.58264 C -0.46736 -0.57778 -0.47014 -0.5669 -0.471 -0.56111 C -0.47361 -0.54236 -0.47083 -0.53519 -0.48385 -0.52685 " pathEditMode="relative" ptsTypes="fffffffffffffffffffffffffffffffffffffffffffA">
                                      <p:cBhvr>
                                        <p:cTn id="1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900281" y="1061464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9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14946" y="1731915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270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14946" y="290740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450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481770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170 </a:t>
            </a:r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+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280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50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∙ 30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   -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2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26201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445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71181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315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62909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15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245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12230" y="2757012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245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36" y="1980292"/>
            <a:ext cx="555108" cy="607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27417" y="4469247"/>
            <a:ext cx="1887529" cy="240275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281" y="5472761"/>
            <a:ext cx="546774" cy="88164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582" y="2948517"/>
            <a:ext cx="546774" cy="88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3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читай луч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чтото здесь не та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Двигаемся даль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23664 -0.2583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1291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51 -0.00232 C 0.0257 -0.01019 0.02431 -0.01644 0.01823 -0.02153 C 0.0158 -0.02662 0.01233 -0.03102 0.01024 -0.03658 C 0.00868 -0.04074 0.00695 -0.04954 0.00695 -0.04931 C 0.00469 -0.07338 0.00295 -0.09977 -0.0026 -0.12269 C -0.00555 -0.15232 -0.01285 -0.18056 -0.02049 -0.20857 C -0.02396 -0.22153 -0.02535 -0.23472 -0.02847 -0.24746 C -0.03055 -0.25556 -0.03524 -0.26343 -0.03819 -0.27107 C -0.03871 -0.27384 -0.03854 -0.27708 -0.03976 -0.27963 C -0.04149 -0.2831 -0.05625 -0.29792 -0.05746 -0.29908 C -0.06875 -0.30972 -0.08108 -0.32037 -0.09462 -0.32477 C -0.10052 -0.33009 -0.1059 -0.33565 -0.11233 -0.33982 C -0.1158 -0.34445 -0.12049 -0.34769 -0.12361 -0.35278 C -0.12465 -0.35463 -0.12448 -0.35741 -0.12535 -0.35926 C -0.12778 -0.36458 -0.13333 -0.37431 -0.13333 -0.37408 C -0.14097 -0.40602 -0.15174 -0.43264 -0.16562 -0.46019 C -0.1658 -0.46065 -0.17552 -0.47014 -0.17691 -0.47107 C -0.18889 -0.47847 -0.20278 -0.48496 -0.21562 -0.4882 C -0.22153 -0.48611 -0.2276 -0.48449 -0.23333 -0.48171 C -0.24184 -0.47732 -0.24809 -0.46644 -0.2559 -0.46019 C -0.26146 -0.44908 -0.26979 -0.4375 -0.27691 -0.42801 C -0.28246 -0.41296 -0.28871 -0.41435 -0.29618 -0.4044 C -0.30104 -0.39792 -0.30208 -0.39236 -0.3092 -0.38935 C -0.31458 -0.38449 -0.32049 -0.38241 -0.32535 -0.37639 " pathEditMode="relative" rAng="0" ptsTypes="fffffffffffffffffffffffA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43" y="-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228" y="4500524"/>
            <a:ext cx="1941110" cy="22568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00281" y="1061464"/>
            <a:ext cx="47000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14946" y="1731915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150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14946" y="290740"/>
            <a:ext cx="1040670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</a:t>
            </a:r>
            <a:r>
              <a:rPr lang="ru-RU" sz="4400" b="1" dirty="0" smtClean="0">
                <a:solidFill>
                  <a:srgbClr val="FFC000"/>
                </a:solidFill>
              </a:rPr>
              <a:t>50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37220"/>
            <a:ext cx="3634821" cy="5504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218" y="-27681"/>
            <a:ext cx="2574744" cy="3477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430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-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80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70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ru-RU" sz="4400" b="1" dirty="0" smtClean="0">
                <a:solidFill>
                  <a:schemeClr val="bg1"/>
                </a:solidFill>
                <a:latin typeface="+mj-lt"/>
                <a:cs typeface="Times New Roman"/>
              </a:rPr>
              <a:t>∙ 30</a:t>
            </a:r>
          </a:p>
          <a:p>
            <a:r>
              <a:rPr lang="ru-RU" sz="4400" b="1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>
                <a:solidFill>
                  <a:schemeClr val="bg1"/>
                </a:solidFill>
                <a:latin typeface="+mj-lt"/>
                <a:cs typeface="Times New Roman"/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latin typeface="+mj-lt"/>
                <a:cs typeface="Times New Roman"/>
              </a:rPr>
              <a:t>        + 55</a:t>
            </a:r>
            <a:endParaRPr lang="en-US" sz="4400" b="1" u="sng" dirty="0" smtClean="0">
              <a:solidFill>
                <a:schemeClr val="bg1"/>
              </a:solidFill>
              <a:latin typeface="+mj-lt"/>
              <a:cs typeface="Times New Roman"/>
            </a:endParaRPr>
          </a:p>
          <a:p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013176"/>
            <a:ext cx="639349" cy="715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6457" y="3276693"/>
            <a:ext cx="471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правильный ответ: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84168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915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71181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7</a:t>
            </a:r>
            <a:r>
              <a:rPr lang="ru-RU" sz="4400" b="1" dirty="0" smtClean="0"/>
              <a:t>5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62909" y="4515699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355</a:t>
            </a:r>
            <a:endParaRPr lang="ru-RU" sz="4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99812" y="3747516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2О5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98467" y="2757012"/>
            <a:ext cx="1202432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205</a:t>
            </a:r>
            <a:endParaRPr lang="ru-RU" sz="4400" b="1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5916" y="6354402"/>
            <a:ext cx="468084" cy="50359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80292"/>
            <a:ext cx="432048" cy="8360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2" y="3081048"/>
            <a:ext cx="631332" cy="10716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938" y="3931629"/>
            <a:ext cx="375490" cy="768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15" y="4170117"/>
            <a:ext cx="585849" cy="7382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36" y="1980292"/>
            <a:ext cx="555108" cy="60722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582" y="2948517"/>
            <a:ext cx="546774" cy="881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485" y="2666874"/>
            <a:ext cx="383218" cy="7206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026" y="5426915"/>
            <a:ext cx="383218" cy="72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6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 нет 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у 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э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0.14427 -0.13565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-6782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C -0.01007 -0.00208 -0.01736 -0.00671 -0.02743 -0.00856 C -0.03559 -0.01389 -0.0401 -0.01273 -0.0467 -0.02152 C -0.05017 -0.03426 -0.04583 -0.02222 -0.05486 -0.03426 C -0.05781 -0.03819 -0.05903 -0.04514 -0.06129 -0.0493 C -0.06476 -0.05578 -0.06927 -0.06226 -0.07413 -0.06666 C -0.0776 -0.07939 -0.07326 -0.06759 -0.08056 -0.07731 C -0.08629 -0.08495 -0.08681 -0.09305 -0.09358 -0.09884 C -0.09462 -0.10092 -0.09531 -0.10347 -0.0967 -0.10532 C -0.09861 -0.10787 -0.10156 -0.10902 -0.1033 -0.1118 C -0.10434 -0.11365 -0.10399 -0.11643 -0.10486 -0.11828 C -0.10955 -0.12824 -0.11024 -0.12801 -0.11615 -0.13333 C -0.12274 -0.14745 -0.12483 -0.15439 -0.13385 -0.16342 C -0.13594 -0.17476 -0.14219 -0.1831 -0.14844 -0.19143 C -0.15642 -0.21319 -0.14635 -0.1912 -0.15642 -0.20208 C -0.15851 -0.20439 -0.15938 -0.2081 -0.16129 -0.21064 C -0.16319 -0.21319 -0.16563 -0.21481 -0.16771 -0.21713 C -0.17691 -0.22754 -0.18212 -0.24189 -0.19184 -0.25162 C -0.19583 -0.26689 -0.19028 -0.25092 -0.19844 -0.26018 C -0.20104 -0.26319 -0.2026 -0.26736 -0.20486 -0.27083 C -0.21615 -0.28773 -0.22205 -0.29976 -0.23715 -0.3118 C -0.24601 -0.32801 -0.25556 -0.34305 -0.26458 -0.35902 C -0.26649 -0.3699 -0.26875 -0.37476 -0.27257 -0.38495 C -0.27569 -0.39351 -0.27535 -0.4037 -0.27743 -0.41273 C -0.27813 -0.41574 -0.27934 -0.41875 -0.28056 -0.42152 C -0.28247 -0.42592 -0.28715 -0.43426 -0.28715 -0.43426 C -0.28889 -0.44838 -0.28993 -0.45046 -0.29844 -0.4581 C -0.30712 -0.45555 -0.31424 -0.45254 -0.32257 -0.4493 C -0.32465 -0.44838 -0.32691 -0.44814 -0.32899 -0.44722 C -0.33229 -0.44606 -0.33872 -0.44305 -0.33872 -0.44305 C -0.34826 -0.43449 -0.35764 -0.42824 -0.36771 -0.42152 C -0.37726 -0.41527 -0.36754 -0.41851 -0.37899 -0.41273 C -0.38524 -0.40949 -0.39201 -0.40926 -0.39844 -0.40648 C -0.41354 -0.39282 -0.42934 -0.40856 -0.44514 -0.40856 C -0.44792 -0.40856 -0.43993 -0.40648 -0.43715 -0.40648 " pathEditMode="relative" ptsTypes="ffffffffffffffffffffffffffffffffffA">
                                      <p:cBhvr>
                                        <p:cTn id="1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 animBg="1"/>
      <p:bldP spid="4" grpId="0" animBg="1"/>
      <p:bldP spid="8" grpId="0"/>
      <p:bldP spid="8" grpId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392</Words>
  <Application>Microsoft Office PowerPoint</Application>
  <PresentationFormat>Экран (4:3)</PresentationFormat>
  <Paragraphs>176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Наряжаем ёлку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Николаевна Черепанова</dc:creator>
  <cp:lastModifiedBy>1</cp:lastModifiedBy>
  <cp:revision>31</cp:revision>
  <dcterms:created xsi:type="dcterms:W3CDTF">2016-12-13T03:10:30Z</dcterms:created>
  <dcterms:modified xsi:type="dcterms:W3CDTF">2016-12-29T01:13:12Z</dcterms:modified>
</cp:coreProperties>
</file>