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D186A-EC13-4DD2-BA80-36B0B30A1242}" type="datetimeFigureOut">
              <a:rPr lang="ru-RU" smtClean="0"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CD4BA-5A1D-496C-8B9B-0B4AC7B2BE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67544" y="-82327"/>
            <a:ext cx="84249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  <a:solidFill>
            <a:schemeClr val="accent3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Станция юных натуралистов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Сальского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на тему: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Самшит - чудесно древо…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Голосная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Ксения Сергеевна, 11 лет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объединение «Цветоводство»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Голосная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Анна Владимировна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Консультант: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методист 1 категории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МБУ ДО СЮН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Сальского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Беляева О.С.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Сальск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2017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Черенки погрузили в стимулятор корнеобразования 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Корневин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3" name="Рисунок 2" descr="C:\Users\DNS\Desktop\Самшит\IMG_20160606_1425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0891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395536" y="144463"/>
          <a:ext cx="8424935" cy="6570662"/>
        </p:xfrm>
        <a:graphic>
          <a:graphicData uri="http://schemas.openxmlformats.org/presentationml/2006/ole">
            <p:oleObj spid="_x0000_s14338" name="Документ" r:id="rId3" imgW="6084454" imgH="657131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Уход за самшитом в летний период</a:t>
            </a:r>
          </a:p>
        </p:txBody>
      </p:sp>
      <p:pic>
        <p:nvPicPr>
          <p:cNvPr id="5" name="Содержимое 4" descr="C:\Users\DNS\Desktop\Самшит\IMG_20160617_11584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050"/>
            <a:ext cx="7344816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88640"/>
            <a:ext cx="4040188" cy="1008113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Фото1. Самшит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перед высадкой в открытый грунт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Фото 2. Корневая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система образовалась в  период с 20.05 по 07.10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332656"/>
            <a:ext cx="4041775" cy="720081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Фото 3. Готовим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посадочные  ямки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Фото 4.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Высадка саженцев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доращивание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C:\Users\DNS\Desktop\Самшит\Работа можевельник\IMG_20161007_104543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248471" cy="266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DNS\Desktop\Самшит\Работа можевельник\IMG_20161007_1046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248472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C:\Users\DNS\Desktop\Самшит\Работа можевельник\IMG_20161007_104437.jpg"/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196753"/>
            <a:ext cx="417646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DNS\Desktop\Самшит\Работа можевельник\IMG_20161007_1045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89040"/>
            <a:ext cx="417646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Неукоренившиеся черенки самшита</a:t>
            </a:r>
          </a:p>
        </p:txBody>
      </p:sp>
      <p:pic>
        <p:nvPicPr>
          <p:cNvPr id="9" name="Содержимое 8" descr="C:\Users\DNS\Desktop\Самшит\Работа можевельник\IMG_20161013_1416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136903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Выводы: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рассчитали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стоимость посадочного материала: рыночная стоимость – 30 рублей 10 копеек, фактическая стоимость составила 3 рубля 47 копеек;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оборудовали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парники, подготовили грунт согласно биологическим особенностям самшита;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подготовили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посадочный материал и посадили в питательный грунт, проводили своевременный уход;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 дню Всероссийского Древонасаждения, мы передали в дар, ранее выращенный посадочный материал самшита школам города, детским садам;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каждый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юннат СЮН получил в дар саженец самшита для посадки на участке дома.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, поставленная в начале работы, подтвердилась полностью.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052737"/>
            <a:ext cx="4040188" cy="79208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Озеленение цветочно-декоративного участка </a:t>
            </a:r>
          </a:p>
        </p:txBody>
      </p:sp>
      <p:pic>
        <p:nvPicPr>
          <p:cNvPr id="5" name="Содержимое 4" descr="C:\Users\DNS\Desktop\Самшит\Работа можевельник\IMG_20161007_105102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916832"/>
            <a:ext cx="41044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052737"/>
            <a:ext cx="4041775" cy="792087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Озеленение вечно - зеленого отдела </a:t>
            </a:r>
          </a:p>
        </p:txBody>
      </p:sp>
      <p:pic>
        <p:nvPicPr>
          <p:cNvPr id="9" name="Содержимое 8" descr="C:\Users\DNS\Desktop\Самшит\Работа можевельник\IMG_20161007_105122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44824"/>
            <a:ext cx="41044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548680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Самшит на территории пришкольного участка МБОУ СОШ №1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48681"/>
            <a:ext cx="4041775" cy="7200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Самшит на пришкольном участке гимназии № 2 города Сальска</a:t>
            </a:r>
          </a:p>
          <a:p>
            <a:endParaRPr lang="ru-RU" dirty="0"/>
          </a:p>
        </p:txBody>
      </p:sp>
      <p:pic>
        <p:nvPicPr>
          <p:cNvPr id="7" name="Содержимое 6" descr="C:\Users\DNS\AppData\Local\Microsoft\Windows\INetCache\Content.Word\gallery_3_15_299108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2484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DNS\Desktop\сам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340768"/>
            <a:ext cx="4175447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Конкретные ожидаемые результаты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 появилась возможность  рационально использовать  площади для организации дизайнерских зон  участка СЮН и территории города;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 улучшилась  экологическая обстановка и санитарно-гигиеническое состояние территории СЮН;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организовали практическую работу юннатов детского объединения «Цветоводство»;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появилась возможность использования флоры как наглядного материала учебной и вне учебной деятельности;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 создали условия для развития экологического и нравственного воспитания учащихся;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 учащиеся, в ходе реализации проекта, приобрели практические навыки.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Акимов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П.А. Декоративные деревья и кустарники. - М.: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Сельхозиздат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1963. - 263 с.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2.Каталог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культивируемых древесных растений России //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Ответств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ред.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Карпун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Ю.Н.- Сочи-Петрозаводск, 1999. – 174 с.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Дмитриев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Ю.Д. Необыкновенное путешествие в обыкновенный Лес. – М.: Русский язык, 1991. – 237 с.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Новицкая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Г.Н. Черенкование кустарников // Цветоводство, №1. - 2004.- С. 3-6.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Папорков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М.А. Учебно – опытная работа на пришкольном участке. М., «Просвещение», 1974г. – 272 с.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C:\Users\DNS\Desktop\april_2012_lenina_u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249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практический вклад в природоохранную деятельность, направленную на выращивание посадочного материала, с целью озеленения улиц населенных пунктов и пришкольных участков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Разработать смету расходов по выращиванию черенков самшита;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приобрести навыки по выращиванию посадочного материала самшита из зеленых черенков;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пропаганда деятельности юннатов и педагогического коллектива станции в рамках реализации посадочного материала самшита для озеленения улиц населенных пунктов и пришкольных участков;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самшит вечнозеленый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выращивание саженцев самшита способом черенкования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ходе практической работы мы выдвинули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гипотезу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предположим, если  из черенков самшита вечнозеленого можно получить качественный посадочный материал, то сможем его использовать в озеленении улиц и пришкольных участков нашего города.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  решения  поставленных  задач  и  проверки 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гипотезы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  использовались  следующие методы: 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теоретические: изучение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 и  анализ  учебной 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научно-популярной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 литературы  по 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проблеме;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систематизация;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синтез;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обобщение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эмпирические - наблюдение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фотографирование.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Кроме непосредственного автора проекта привлекались следующие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трудовые ресурсы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юннаты детского объединения «Цветоводство» 2 года обучения при выполнении практических работ по программе (проведение посадки зелёных черенков и уход за ними в парниках, высадка укоренивших зелёных черенков в грунт 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доращивание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создание оптимальных условий для  роста и развития высаженного материала, уход и полив за растениями).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Этапы и механизмы реализации проекта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проекта  с января 2016 по октябрь 2016 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Первый этап – январь -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февраль: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разработка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проекта по выращиванию саженцев самшита - вечнозелёного растения;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внедрение в озеленение и рациональное использование для озеленения улиц города, пришкольных территорий и учебно-опытного участка СЮН.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разработка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сметы расходов выращивания растений 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Второй этап – март - апрель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инвентаря;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2.приобретение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препаратов для укоренения черенков, укрывного материала;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подготовка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почвы в парниках;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выбор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маточного растения самшита для черенкования.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Третий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этап – май - июнь: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посадочного материала (черенков самшита);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обработка черенков препаратом для корнеобразования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Корневин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весенние посадки (реализация проекта);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уход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 черенками в парниках: полив, прополка, проветривание.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Четвертый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этап – сентябрь-октябрь: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участка для высадки укоренивших черенков;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осенняя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обработка почвы;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высадка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укоренившихся черенков самшита в открытый грунт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доращивание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подведение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итогов работы по реализации проекта, подготовка отчета.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Маточное растение самшита на учебно-опытном участке СЮН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DNS\Desktop\Самшит\f9602377d4f4bd8d7bf0e57847aa65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4249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476673"/>
            <a:ext cx="4040188" cy="576063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Черенки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самшита вечнозеленого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476673"/>
            <a:ext cx="4041775" cy="648071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Черенки самшита вечнозеленого длиной 6 - 10 см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DNS\Desktop\Самшит\IMG_20160606_1355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439248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Самшит\IMG_20160606_1355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381642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140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Документ Microsoft Office Word</vt:lpstr>
      <vt:lpstr>Муниципальное бюджетное учреждение дополнительного образования Станция юных натуралистов Сальского района   Проект на тему: Самшит - чудесно древо…    Выполнила: Голосная Ксения Сергеевна, 11 лет объединение «Цветоводство» Руководитель:  Голосная Анна Владимировна педагог дополнительного образования  Консультант: методист 1 категории МБУ ДО СЮН Сальского района Беляева О.С.   Сальск 2017 </vt:lpstr>
      <vt:lpstr>Слайд 2</vt:lpstr>
      <vt:lpstr>Цель:   Внести практический вклад в природоохранную деятельность, направленную на выращивание посадочного материала, с целью озеленения улиц населенных пунктов и пришкольных участков.   Задачи: Разработать смету расходов по выращиванию черенков самшита; приобрести навыки по выращиванию посадочного материала самшита из зеленых черенков; пропаганда деятельности юннатов и педагогического коллектива станции в рамках реализации посадочного материала самшита для озеленения улиц населенных пунктов и пришкольных участков; </vt:lpstr>
      <vt:lpstr>Объект исследования: самшит вечнозеленый.  Предмет исследования: выращивание саженцев самшита способом черенкования.  В ходе практической работы мы выдвинули гипотезу: предположим, если  из черенков самшита вечнозеленого можно получить качественный посадочный материал, то сможем его использовать в озеленении улиц и пришкольных участков нашего города. </vt:lpstr>
      <vt:lpstr>Для  решения  поставленных  задач  и  проверки   гипотезы,  использовались  следующие методы:    1. теоретические: изучение  и  анализ  учебной   и  научно-популярной  литературы  по  проблеме;   2. систематизация; 3. синтез;  4. обобщение;  5. эмпирические - наблюдение, фотографирование. </vt:lpstr>
      <vt:lpstr>Кроме непосредственного автора проекта привлекались следующие трудовые ресурсы:  юннаты детского объединения «Цветоводство» 2 года обучения при выполнении практических работ по программе (проведение посадки зелёных черенков и уход за ними в парниках, высадка укоренивших зелёных черенков в грунт на доращивание и создание оптимальных условий для  роста и развития высаженного материала, уход и полив за растениями). </vt:lpstr>
      <vt:lpstr>Этапы и механизмы реализации проекта Реализация проекта  с января 2016 по октябрь 2016 г.  Первый этап – январь - февраль:  1. разработка проекта по выращиванию саженцев самшита - вечнозелёного растения; 2.  внедрение в озеленение и рациональное использование для озеленения улиц города, пришкольных территорий и учебно-опытного участка СЮН. 3. разработка сметы расходов выращивания растений . Второй этап – март - апрель:  1. подготовка инвентаря; 2.приобретение препаратов для укоренения черенков, укрывного материала; 3. подготовка почвы в парниках; 4. выбор маточного растения самшита для черенкования.  Третий этап – май - июнь: 1. подготовка посадочного материала (черенков самшита); 2.  обработка черенков препаратом для корнеобразования «Корневин»; 3.  весенние посадки (реализация проекта); 4. уход за черенками в парниках: полив, прополка, проветривание.  Четвертый этап – сентябрь-октябрь: 1. подготовка участка для высадки укоренивших черенков; 2. осенняя обработка почвы; 3. высадка укоренившихся черенков самшита в открытый грунт на доращивание;  4. подведение итогов работы по реализации проекта, подготовка отчета. </vt:lpstr>
      <vt:lpstr>Маточное растение самшита на учебно-опытном участке СЮН</vt:lpstr>
      <vt:lpstr>Слайд 9</vt:lpstr>
      <vt:lpstr>Черенки погрузили в стимулятор корнеобразования «Корневин»</vt:lpstr>
      <vt:lpstr>Слайд 11</vt:lpstr>
      <vt:lpstr>Уход за самшитом в летний период</vt:lpstr>
      <vt:lpstr>Слайд 13</vt:lpstr>
      <vt:lpstr>Неукоренившиеся черенки самшита</vt:lpstr>
      <vt:lpstr>Выводы: 1. рассчитали стоимость посадочного материала: рыночная стоимость – 30 рублей 10 копеек, фактическая стоимость составила 3 рубля 47 копеек; 2. оборудовали парники, подготовили грунт согласно биологическим особенностям самшита; 3. подготовили посадочный материал и посадили в питательный грунт, проводили своевременный уход; ко дню Всероссийского Древонасаждения, мы передали в дар, ранее выращенный посадочный материал самшита школам города, детским садам; 4. каждый юннат СЮН получил в дар саженец самшита для посадки на участке дома. </vt:lpstr>
      <vt:lpstr>Гипотеза, поставленная в начале работы, подтвердилась полностью. </vt:lpstr>
      <vt:lpstr>Слайд 17</vt:lpstr>
      <vt:lpstr>Конкретные ожидаемые результаты:  1.  появилась возможность  рационально использовать  площади для организации дизайнерских зон  участка СЮН и территории города; 2  улучшилась  экологическая обстановка и санитарно-гигиеническое состояние территории СЮН; 3 организовали практическую работу юннатов детского объединения «Цветоводство»; 4. появилась возможность использования флоры как наглядного материала учебной и вне учебной деятельности; 5 создали условия для развития экологического и нравственного воспитания учащихся; 6 учащиеся, в ходе реализации проекта, приобрели практические навыки. </vt:lpstr>
      <vt:lpstr>Литература:  1. Акимов П.А. Декоративные деревья и кустарники. - М.: Сельхозиздат, 1963. - 263 с.  2.Каталог культивируемых древесных растений России // Ответств. ред. Карпун Ю.Н.- Сочи-Петрозаводск, 1999. – 174 с. 3. Дмитриев Ю.Д. Необыкновенное путешествие в обыкновенный Лес. – М.: Русский язык, 1991. – 237 с. 4. Новицкая Г.Н. Черенкование кустарников // Цветоводство, №1. - 2004.- С. 3-6. 5. Папорков М.А. Учебно – опытная работа на пришкольном участке. М., «Просвещение», 1974г. – 272 с.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Станция юных натуралистов Сальского района   Проект на тему: Самшит - чудесно древо…    Выполнила: Голосная Ксения Сергеевна, 11 лет объединение «Цветоводство» Руководитель:  Голосная Анна Владимировна педагог дополнительного образования  Консультант: методист 1 категории МБУ ДО СЮН Сальского района Беляева О.С.   Сальск 2017</dc:title>
  <dc:creator>DNS</dc:creator>
  <cp:lastModifiedBy>DNS</cp:lastModifiedBy>
  <cp:revision>9</cp:revision>
  <dcterms:created xsi:type="dcterms:W3CDTF">2017-01-13T07:06:53Z</dcterms:created>
  <dcterms:modified xsi:type="dcterms:W3CDTF">2017-01-13T08:29:43Z</dcterms:modified>
</cp:coreProperties>
</file>