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8" r:id="rId3"/>
    <p:sldId id="259" r:id="rId4"/>
    <p:sldId id="264" r:id="rId5"/>
    <p:sldId id="261" r:id="rId6"/>
    <p:sldId id="265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4C090-7D6B-44FE-97DC-3ABECA451743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BE172-8D18-43DB-966C-B9EFAF2D1E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9376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E172-8D18-43DB-966C-B9EFAF2D1E6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2773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E172-8D18-43DB-966C-B9EFAF2D1E6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2081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E172-8D18-43DB-966C-B9EFAF2D1E6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1577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BE172-8D18-43DB-966C-B9EFAF2D1E6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0695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72D84-B73E-457D-ABD7-EAC62298CABE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8D09-632F-470B-9481-66B092030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0313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72D84-B73E-457D-ABD7-EAC62298CABE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8D09-632F-470B-9481-66B092030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3205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72D84-B73E-457D-ABD7-EAC62298CABE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8D09-632F-470B-9481-66B092030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79488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72D84-B73E-457D-ABD7-EAC62298CABE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8D09-632F-470B-9481-66B092030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5321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72D84-B73E-457D-ABD7-EAC62298CABE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8D09-632F-470B-9481-66B092030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0229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72D84-B73E-457D-ABD7-EAC62298CABE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8D09-632F-470B-9481-66B092030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68726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72D84-B73E-457D-ABD7-EAC62298CABE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8D09-632F-470B-9481-66B092030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627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72D84-B73E-457D-ABD7-EAC62298CABE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8D09-632F-470B-9481-66B092030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78544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72D84-B73E-457D-ABD7-EAC62298CABE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8D09-632F-470B-9481-66B092030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8135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72D84-B73E-457D-ABD7-EAC62298CABE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8D09-632F-470B-9481-66B092030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7928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72D84-B73E-457D-ABD7-EAC62298CABE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8D09-632F-470B-9481-66B092030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779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72D84-B73E-457D-ABD7-EAC62298CABE}" type="datetimeFigureOut">
              <a:rPr lang="ru-RU" smtClean="0"/>
              <a:pPr/>
              <a:t>15.01.2017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A8D09-632F-470B-9481-66B092030A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5483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../../../&#1079;&#1091;&#1073;&#1099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742596">
            <a:off x="148465" y="2072101"/>
            <a:ext cx="9087100" cy="1470025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Исследовательская работа на тему: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«БЕРЕГИ ЗУБЫ С ДЕТСТВА!»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76672"/>
            <a:ext cx="8064896" cy="79208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Краевое государственное бюджетное образовательное учреждение 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Бийская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общеобразовательная школа-интернат № 3»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685994"/>
            <a:ext cx="3312368" cy="26841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4283968" y="407707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u="sng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Автор работы</a:t>
            </a:r>
            <a:r>
              <a:rPr lang="ru-RU" sz="2000" b="1" i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 err="1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Залогина</a:t>
            </a:r>
            <a:r>
              <a:rPr lang="ru-RU" sz="2000" b="1" i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Татьяна Андреевна,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 smtClean="0">
                <a:ln w="11430"/>
                <a:solidFill>
                  <a:srgbClr val="00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 «А» класс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Руководитель: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Серышева Лариса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Александровна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учитель начальных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i="1" dirty="0" smtClean="0">
              <a:ln w="11430"/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 smtClean="0">
                <a:ln w="11430"/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Бийск  2016</a:t>
            </a:r>
            <a:endParaRPr lang="ru-RU" sz="2000" i="1" dirty="0">
              <a:ln w="11430"/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144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85728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РАБОТЫ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3214686"/>
            <a:ext cx="6400800" cy="2442572"/>
          </a:xfrm>
        </p:spPr>
        <p:txBody>
          <a:bodyPr>
            <a:normAutofit fontScale="77500" lnSpcReduction="20000"/>
          </a:bodyPr>
          <a:lstStyle/>
          <a:p>
            <a:r>
              <a:rPr lang="ru-RU" sz="4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узнать, как сберечь наши зубы </a:t>
            </a:r>
            <a:endParaRPr lang="ru-RU" sz="4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здоровыми </a:t>
            </a:r>
            <a:r>
              <a:rPr lang="ru-RU" sz="4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дать </a:t>
            </a:r>
            <a:r>
              <a:rPr lang="ru-RU" sz="4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рекомендации</a:t>
            </a:r>
          </a:p>
          <a:p>
            <a:r>
              <a:rPr lang="ru-RU" sz="4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уходу за ними.</a:t>
            </a:r>
          </a:p>
          <a:p>
            <a:r>
              <a:rPr lang="ru-RU" dirty="0"/>
              <a:t> 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3857620" y="1714488"/>
            <a:ext cx="483051" cy="130412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5429264"/>
            <a:ext cx="62494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Предмет исследования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 зубы.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089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445624" cy="3358156"/>
          </a:xfrm>
        </p:spPr>
        <p:txBody>
          <a:bodyPr>
            <a:noAutofit/>
          </a:bodyPr>
          <a:lstStyle/>
          <a:p>
            <a:r>
              <a:rPr lang="ru-RU" sz="4000" b="1" u="sng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ГИПОТЕЗА: </a:t>
            </a:r>
            <a:br>
              <a:rPr lang="ru-RU" sz="4000" b="1" u="sng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u="sng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u="sng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ЕСЛИ  ПОДДЕРЖИВАТЬ ЗДОРОВЬЕ  МОЛОЧНЫХ ЗУБОВ,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ТО МОЖНО СОХРАНИТЬ ИХ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ЗДОРОВЫМИ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я.jpg"/>
          <p:cNvPicPr>
            <a:picLocks noChangeAspect="1"/>
          </p:cNvPicPr>
          <p:nvPr/>
        </p:nvPicPr>
        <p:blipFill>
          <a:blip r:embed="rId3" cstate="print"/>
          <a:srcRect t="46313"/>
          <a:stretch>
            <a:fillRect/>
          </a:stretch>
        </p:blipFill>
        <p:spPr>
          <a:xfrm>
            <a:off x="1835696" y="4005064"/>
            <a:ext cx="5544616" cy="22325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77275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42844" y="857232"/>
            <a:ext cx="871540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Методы исследования: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Прочтение литературы по теме исследования.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Анкетирование среди одноклассников.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Поход в аптеку.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Анализ собранной информации.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histka-zuba2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3857628"/>
            <a:ext cx="3505135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 descr="яIMG_20160321_203022.jpg"/>
          <p:cNvPicPr>
            <a:picLocks noChangeAspect="1"/>
          </p:cNvPicPr>
          <p:nvPr/>
        </p:nvPicPr>
        <p:blipFill>
          <a:blip r:embed="rId3" cstate="print"/>
          <a:srcRect t="34921" r="19047" b="4761"/>
          <a:stretch>
            <a:fillRect/>
          </a:stretch>
        </p:blipFill>
        <p:spPr>
          <a:xfrm>
            <a:off x="4643438" y="3929066"/>
            <a:ext cx="4218602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РЕКОМЕНДАЦИИ  ПО ГИГИЕНЕ ПОЛОСТИ РТА</a:t>
            </a:r>
            <a:endParaRPr lang="ru-RU" b="1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772816"/>
            <a:ext cx="5238750" cy="44672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203562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548680"/>
            <a:ext cx="18735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u="sng" dirty="0" smtClean="0">
                <a:solidFill>
                  <a:srgbClr val="00009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Вывод: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628801"/>
            <a:ext cx="72728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здоровье зубов и полости рта зависит от правильного ухода за ними,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подтверждает выдвинутую мною гипотезу.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143116"/>
            <a:ext cx="80361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 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Внимание!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510</TotalTime>
  <Words>120</Words>
  <Application>Microsoft Office PowerPoint</Application>
  <PresentationFormat>Экран (4:3)</PresentationFormat>
  <Paragraphs>32</Paragraphs>
  <Slides>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Исследовательская работа на тему: «БЕРЕГИ ЗУБЫ С ДЕТСТВА!»</vt:lpstr>
      <vt:lpstr>ЦЕЛЬ РАБОТЫ</vt:lpstr>
      <vt:lpstr>ГИПОТЕЗА:   ЕСЛИ  ПОДДЕРЖИВАТЬ ЗДОРОВЬЕ  МОЛОЧНЫХ ЗУБОВ,  ТО МОЖНО СОХРАНИТЬ ИХ  ЗДОРОВЫМИ!</vt:lpstr>
      <vt:lpstr>Слайд 4</vt:lpstr>
      <vt:lpstr>РЕКОМЕНДАЦИИ  ПО ГИГИЕНЕ ПОЛОСТИ РТА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на тему: «БЕРЕГИ ЗУБЫ С ДЕТСТВА!»</dc:title>
  <cp:lastModifiedBy>Windows User</cp:lastModifiedBy>
  <cp:revision>4</cp:revision>
  <dcterms:created xsi:type="dcterms:W3CDTF">2016-03-13T02:47:13Z</dcterms:created>
  <dcterms:modified xsi:type="dcterms:W3CDTF">2017-01-15T13:18:44Z</dcterms:modified>
</cp:coreProperties>
</file>