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sldIdLst>
    <p:sldId id="272" r:id="rId2"/>
    <p:sldId id="258" r:id="rId3"/>
    <p:sldId id="274" r:id="rId4"/>
    <p:sldId id="275" r:id="rId5"/>
    <p:sldId id="273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1B59"/>
    <a:srgbClr val="040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6402" autoAdjust="0"/>
  </p:normalViewPr>
  <p:slideViewPr>
    <p:cSldViewPr>
      <p:cViewPr>
        <p:scale>
          <a:sx n="80" d="100"/>
          <a:sy n="80" d="100"/>
        </p:scale>
        <p:origin x="-182" y="5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120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82863-CC7B-488F-86CF-EA218B56E467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F0E9F-28E1-459E-9062-2C50AE5FF2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700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F0E9F-28E1-459E-9062-2C50AE5FF2E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060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86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6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242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130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30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193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75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434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165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747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820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903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microsoft.com/office/2007/relationships/hdphoto" Target="../media/hdphoto12.wdp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4.wdp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microsoft.com/office/2007/relationships/hdphoto" Target="../media/hdphoto5.wdp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microsoft.com/office/2007/relationships/hdphoto" Target="../media/hdphoto11.wdp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My Documents\Downloads\foni_s_puzirami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8000" contrast="7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96136" y="4653136"/>
            <a:ext cx="30060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E1B59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Авторы:</a:t>
            </a:r>
            <a:endParaRPr lang="ru-RU" sz="1100" b="1" dirty="0">
              <a:solidFill>
                <a:srgbClr val="3E1B5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err="1">
                <a:solidFill>
                  <a:srgbClr val="3E1B59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Саможиков</a:t>
            </a:r>
            <a:r>
              <a:rPr lang="ru-RU" dirty="0">
                <a:solidFill>
                  <a:srgbClr val="3E1B59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Вячеслав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3E1B59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Шубина Ника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E1B59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Кураторы:                                                                                          </a:t>
            </a:r>
            <a:r>
              <a:rPr lang="ru-RU" dirty="0" err="1">
                <a:solidFill>
                  <a:srgbClr val="3E1B59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Кричко</a:t>
            </a:r>
            <a:r>
              <a:rPr lang="ru-RU" dirty="0">
                <a:solidFill>
                  <a:srgbClr val="3E1B59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Ирина Викторовна                                                                     Булычева Оксана Сергеевна </a:t>
            </a:r>
            <a:endParaRPr lang="ru-RU" sz="3200" dirty="0">
              <a:solidFill>
                <a:srgbClr val="3E1B5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967335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/>
              <a:t>Научно-исследовательский проект</a:t>
            </a:r>
            <a:endParaRPr lang="ru-RU" sz="2000" dirty="0"/>
          </a:p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Чудеса с мыльными пузырями»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9086" y="1340768"/>
            <a:ext cx="66247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3E1B59"/>
                </a:solidFill>
              </a:rPr>
              <a:t>МУНИЦИПАЛЬНОЕ АВТОНОМНОЕ ДОШКОЛЬНОЕ ОБРАЗОВАТЕЛЬНОЕ УЧРЕЖДЕНИЕ </a:t>
            </a:r>
            <a:endParaRPr lang="ru-RU" sz="1600" dirty="0">
              <a:solidFill>
                <a:srgbClr val="3E1B59"/>
              </a:solidFill>
            </a:endParaRPr>
          </a:p>
          <a:p>
            <a:pPr algn="ctr"/>
            <a:r>
              <a:rPr lang="ru-RU" sz="1600" b="1" i="1" dirty="0">
                <a:solidFill>
                  <a:srgbClr val="3E1B59"/>
                </a:solidFill>
              </a:rPr>
              <a:t>«ДЕТСКИЙ САД КОМБИНИРОВАННОЙ НАПРАВЛЕННОСТИ №5» </a:t>
            </a:r>
            <a:endParaRPr lang="ru-RU" sz="1600" dirty="0">
              <a:solidFill>
                <a:srgbClr val="3E1B59"/>
              </a:solidFill>
            </a:endParaRPr>
          </a:p>
          <a:p>
            <a:pPr algn="ctr"/>
            <a:r>
              <a:rPr lang="ru-RU" sz="1600" b="1" i="1" dirty="0">
                <a:solidFill>
                  <a:srgbClr val="3E1B59"/>
                </a:solidFill>
              </a:rPr>
              <a:t>г. СОСНОВОБОРСКА</a:t>
            </a:r>
            <a:endParaRPr lang="ru-RU" sz="1600" dirty="0">
              <a:solidFill>
                <a:srgbClr val="3E1B5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6773" y="6231404"/>
            <a:ext cx="2589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Сосновоборск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2017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207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47931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/>
              <a:t>Опыт №</a:t>
            </a:r>
            <a:r>
              <a:rPr lang="ru-RU" sz="2000" b="1" i="1" dirty="0">
                <a:solidFill>
                  <a:srgbClr val="FF0000"/>
                </a:solidFill>
              </a:rPr>
              <a:t>6  «Увлекательная матрёшка»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Picture 2" descr="E:\DCIM\101D5000\DSC_01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980728"/>
            <a:ext cx="4143404" cy="30718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" name="Picture 3" descr="E:\DCIM\101D5000\DSC_01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04691" y="2636912"/>
            <a:ext cx="5689100" cy="37784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716016" y="991671"/>
            <a:ext cx="280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Шар в шаре. Так бывает?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1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5832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Опыт №7 </a:t>
            </a:r>
            <a:r>
              <a:rPr lang="ru-RU" sz="2000" b="1" i="1" dirty="0">
                <a:solidFill>
                  <a:srgbClr val="FF0000"/>
                </a:solidFill>
              </a:rPr>
              <a:t>«Игрушка в мире мыльных пузырей»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E:\DCIM\101D5000\DSC_0137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16000"/>
                    </a14:imgEffect>
                  </a14:imgLayer>
                </a14:imgProps>
              </a:ext>
            </a:extLst>
          </a:blip>
          <a:srcRect r="11070"/>
          <a:stretch>
            <a:fillRect/>
          </a:stretch>
        </p:blipFill>
        <p:spPr bwMode="auto">
          <a:xfrm>
            <a:off x="735758" y="1340768"/>
            <a:ext cx="3620217" cy="2304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" name="Рисунок 3" descr="E:\DCIM\101D5000\DSC_0134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6000" contrast="5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067944" y="3212976"/>
            <a:ext cx="4104456" cy="25202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9452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50754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/>
              <a:t>Опыт №8 </a:t>
            </a:r>
            <a:r>
              <a:rPr lang="ru-RU" sz="2000" b="1" i="1" dirty="0">
                <a:solidFill>
                  <a:srgbClr val="FF0000"/>
                </a:solidFill>
              </a:rPr>
              <a:t>Рисование мыльными пузырями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E:\DCIM\101D5000\DSC_02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5349" y="985816"/>
            <a:ext cx="3672408" cy="21602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382304" y="919612"/>
            <a:ext cx="3998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Рисование </a:t>
            </a:r>
            <a:r>
              <a:rPr lang="ru-RU" dirty="0"/>
              <a:t>мыльными пузырями доставляет массу удовольствия.</a:t>
            </a:r>
            <a:r>
              <a:rPr lang="ru-RU" b="1" dirty="0"/>
              <a:t> </a:t>
            </a:r>
            <a:endParaRPr lang="ru-RU" dirty="0"/>
          </a:p>
        </p:txBody>
      </p:sp>
      <p:pic>
        <p:nvPicPr>
          <p:cNvPr id="15" name="Рисунок 14" descr="C:\Users\Денис\AppData\Local\Microsoft\Windows\Temporary Internet Files\Content.Word\DSC_025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4" t="-1" b="4278"/>
          <a:stretch/>
        </p:blipFill>
        <p:spPr bwMode="auto">
          <a:xfrm>
            <a:off x="851147" y="2708920"/>
            <a:ext cx="2892425" cy="200088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C:\Users\Денис\AppData\Local\Microsoft\Windows\Temporary Internet Files\Content.Word\DSC_025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3" r="7660"/>
          <a:stretch/>
        </p:blipFill>
        <p:spPr bwMode="auto">
          <a:xfrm>
            <a:off x="3995936" y="3573016"/>
            <a:ext cx="4161155" cy="29260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769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332656"/>
            <a:ext cx="64087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Проделав опыты, мы узнали историю происхождения мыльных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пузырей, познакомились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со свойствами  мыльных пузырей, научились рисовать пузырями. Нам было весело, интересно,  экспериментируя, мы ощущали   праздник.</a:t>
            </a: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Мыльные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пузыри независимо от формы отверстия, через которое они выдувается, всегда приобретают форму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шара.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Размеры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мыльных пузырей зависят от размера отверстия, через которое выдувается мыльный пузырь;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ыльные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пузыри можно поймать, не лопнув, если надеть шерстяные варежки;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мыльные пузыри влияет ветер, температура воздуха;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Мыльными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пузырями можно не только играть, но и рисовать.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0729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My Documents\Downloads\foni_s_puzirami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8000" contrast="7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57356" y="2428868"/>
            <a:ext cx="53103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Нравятся детям и нравятся взрослым, просто на них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посмотри.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Всеми цветами играют на солнце мыльные пузыри!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Востоке,  на Юге, в Сибири,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 Мурманске, и в Твери,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Праздником  нас заражают мыльные пузыри!</a:t>
            </a:r>
          </a:p>
        </p:txBody>
      </p:sp>
    </p:spTree>
    <p:extLst>
      <p:ext uri="{BB962C8B-B14F-4D97-AF65-F5344CB8AC3E}">
        <p14:creationId xmlns:p14="http://schemas.microsoft.com/office/powerpoint/2010/main" val="357852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1024108"/>
            <a:ext cx="7056784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исследование свойств мыльных пузырей.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познакомиться с понятием «мыльный пузырь»;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рассмотреть  книги,  рассказывающие о мыльных пузырях, найти видеоматериал о мыльных пузырях;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узнать у взрослых, как приготовить жидкость для выдувания мыльных пузырей;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 провести опыты  с мыльными пузырями.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мыльные пузыри.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свойства   мыльных пузырей.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 исследования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наблюдение;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опрос взрослых;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посещение библиотеки;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просмотр книг и диафильмов, мультфильмов;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проведение экспериментов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12879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                             Что </a:t>
            </a:r>
            <a:r>
              <a:rPr lang="ru-RU" sz="2000" b="1" i="1" dirty="0">
                <a:solidFill>
                  <a:srgbClr val="FF0000"/>
                </a:solidFill>
              </a:rPr>
              <a:t>такое мыльный пузырь?</a:t>
            </a:r>
            <a:endParaRPr lang="ru-RU" sz="20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3" name="Рисунок 2" descr="http://st1.prostointeresno.com/wp-content/uploads/2012/11/Myilnyie_puzyiri_2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928670"/>
            <a:ext cx="6233165" cy="43287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800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04664"/>
            <a:ext cx="44809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Изготовление </a:t>
            </a:r>
            <a:r>
              <a:rPr lang="ru-RU" sz="2000" b="1" dirty="0">
                <a:solidFill>
                  <a:srgbClr val="FF0000"/>
                </a:solidFill>
              </a:rPr>
              <a:t>«волшебной жидкости</a:t>
            </a:r>
            <a:r>
              <a:rPr lang="ru-RU" sz="2000" b="1" dirty="0" smtClean="0">
                <a:solidFill>
                  <a:srgbClr val="FF0000"/>
                </a:solidFill>
              </a:rPr>
              <a:t>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8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2040" y="2512641"/>
            <a:ext cx="2681039" cy="32575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122" name="Picture 2" descr="D:\фото\DSC_01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3324659" cy="27757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70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476672"/>
            <a:ext cx="33121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/>
              <a:t>Опыт №1 </a:t>
            </a:r>
            <a:r>
              <a:rPr lang="ru-RU" sz="2000" b="1" i="1" dirty="0">
                <a:solidFill>
                  <a:srgbClr val="FF0000"/>
                </a:solidFill>
              </a:rPr>
              <a:t>«Форма пузыря»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59832" y="4077072"/>
            <a:ext cx="2592288" cy="1872208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3968" y="1523113"/>
            <a:ext cx="3032760" cy="2239010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E:\DCIM\101D5000\DSC_0206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30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65" r="-99" b="452"/>
          <a:stretch/>
        </p:blipFill>
        <p:spPr bwMode="auto">
          <a:xfrm>
            <a:off x="1352549" y="1523113"/>
            <a:ext cx="2495001" cy="22390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99655" y="87678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Возможно ли выдуть пузырь другой формы, отличной от </a:t>
            </a:r>
            <a:r>
              <a:rPr lang="ru-RU" dirty="0" smtClean="0"/>
              <a:t>шара?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8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76672"/>
            <a:ext cx="43307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/>
              <a:t>Опыт №2 </a:t>
            </a:r>
            <a:r>
              <a:rPr lang="ru-RU" sz="2000" b="1" i="1" dirty="0">
                <a:solidFill>
                  <a:srgbClr val="FF0000"/>
                </a:solidFill>
              </a:rPr>
              <a:t>«Большое мыльное </a:t>
            </a:r>
            <a:r>
              <a:rPr lang="ru-RU" sz="2000" b="1" i="1" dirty="0" smtClean="0">
                <a:solidFill>
                  <a:srgbClr val="FF0000"/>
                </a:solidFill>
              </a:rPr>
              <a:t>чудо»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980728"/>
            <a:ext cx="3160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От чего зависит размер шара?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31640" y="1484784"/>
            <a:ext cx="3573145" cy="2043683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E:\DCIM\101D5000\DSC_0218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 contrast="28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76056" y="3429001"/>
            <a:ext cx="3096344" cy="2396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641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50626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/>
              <a:t>Опыт №3 </a:t>
            </a:r>
            <a:r>
              <a:rPr lang="ru-RU" sz="2000" b="1" i="1" dirty="0">
                <a:solidFill>
                  <a:srgbClr val="FF0000"/>
                </a:solidFill>
              </a:rPr>
              <a:t>«Прыгающие мыльные пузыри»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9313" y="903911"/>
            <a:ext cx="3985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Могут ли мыльные пузыри «прыгать»?</a:t>
            </a:r>
            <a:endParaRPr lang="ru-RU" dirty="0"/>
          </a:p>
        </p:txBody>
      </p:sp>
      <p:pic>
        <p:nvPicPr>
          <p:cNvPr id="5" name="Рисунок 4" descr="D:\фото\DSC_019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1694100"/>
            <a:ext cx="3240360" cy="33910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5" descr="E:\DCIM\101D5000\DSC_0200.JPG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/>
        </p:blipFill>
        <p:spPr bwMode="auto">
          <a:xfrm>
            <a:off x="624045" y="1694099"/>
            <a:ext cx="3696049" cy="33910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6152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37392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/>
              <a:t>Опыт №4 </a:t>
            </a:r>
            <a:r>
              <a:rPr lang="ru-RU" sz="2000" b="1" i="1" dirty="0">
                <a:solidFill>
                  <a:srgbClr val="FF0000"/>
                </a:solidFill>
              </a:rPr>
              <a:t>«Парение в воздухе»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95736" y="1916832"/>
            <a:ext cx="5688632" cy="35283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57901" y="1196752"/>
            <a:ext cx="29905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Что могут мыльные пузыри?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204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45801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/>
              <a:t>Опыт №5 </a:t>
            </a:r>
            <a:r>
              <a:rPr lang="ru-RU" sz="2000" b="1" i="1" dirty="0">
                <a:solidFill>
                  <a:srgbClr val="FF0000"/>
                </a:solidFill>
              </a:rPr>
              <a:t>«Морозное чудо на пузыре»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E:\DCIM\101D5000\DSC_0237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43608" y="2924944"/>
            <a:ext cx="2757170" cy="29641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92080" y="3284984"/>
            <a:ext cx="3191510" cy="2967355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6745" y="1196752"/>
            <a:ext cx="58768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Что </a:t>
            </a:r>
            <a:r>
              <a:rPr lang="ru-RU" dirty="0" smtClean="0"/>
              <a:t>произойдет мыльными пузырями на ветру и морозе?</a:t>
            </a:r>
            <a:endParaRPr lang="ru-RU" dirty="0"/>
          </a:p>
        </p:txBody>
      </p:sp>
      <p:pic>
        <p:nvPicPr>
          <p:cNvPr id="7" name="Picture 2" descr="E:\DCIM\101D5000\DSC_02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648103"/>
            <a:ext cx="3131381" cy="20797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8919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</TotalTime>
  <Words>412</Words>
  <Application>Microsoft Office PowerPoint</Application>
  <PresentationFormat>Экран (4:3)</PresentationFormat>
  <Paragraphs>55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Денис</dc:creator>
  <cp:lastModifiedBy>Денис</cp:lastModifiedBy>
  <cp:revision>47</cp:revision>
  <dcterms:modified xsi:type="dcterms:W3CDTF">2017-01-17T17:49:58Z</dcterms:modified>
</cp:coreProperties>
</file>