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3" r:id="rId6"/>
    <p:sldId id="265" r:id="rId7"/>
    <p:sldId id="266" r:id="rId8"/>
    <p:sldId id="268" r:id="rId9"/>
    <p:sldId id="267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E33F-E5A0-4ACF-8159-3A1B68AEC1FB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D2FAD-3CC5-449D-A7BD-D15099DCDA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23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=1&amp;type=sr&amp;redir=eJzLKCkpsNLXz8-tTM8s0Ssq1S_LTEnNjy_OTkzOSCyJL85LTdfLKMnNYbiw68KGiw0Xmy7suLAXxFa4sP_ChgtbgIJ9Fzsv7LjYqnCxESiz9cI2sIp9F3YpAOX3Ajl7gGragCr6GQxNLExMTU2NDAwZnDfHdlSuydnvbNh9-FJV9joACahJnQ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nelegend.ru/images/more/snegurochka_1.jpg" TargetMode="External"/><Relationship Id="rId5" Type="http://schemas.openxmlformats.org/officeDocument/2006/relationships/hyperlink" Target="http://7oom.ru/powerpoint/download.php?file=zimnii-fon-dlya-prezentacii-14.jpg" TargetMode="External"/><Relationship Id="rId4" Type="http://schemas.openxmlformats.org/officeDocument/2006/relationships/hyperlink" Target="xX-HC_osNF7Ze2A7Eey82Xdhwse3Cjgs7FC42XtgLFNoG5Oy9sOvCDgZDEwtTAwtDUxNLhp2bWH95FZ--m9KbNf13NN8CAFt1Qyw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lenagold.ru/fon/ori/sneg/snow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428736"/>
            <a:ext cx="828680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Конкурс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«У ёлочки в гостях»</a:t>
            </a:r>
          </a:p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Презентация </a:t>
            </a:r>
          </a:p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</a:p>
          <a:p>
            <a:pPr algn="ctr"/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Подготовила: учитель начальных классов </a:t>
            </a:r>
          </a:p>
          <a:p>
            <a:pPr algn="ctr"/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КГУ ОШ № 2 г. Шахтинска </a:t>
            </a:r>
          </a:p>
          <a:p>
            <a:pPr algn="ctr"/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Комкина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Елена Геннадьевна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http://gotovie-prezentacii.ru/wp-content/uploads/2013/02/shablon-precentac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85786" y="1214422"/>
            <a:ext cx="771530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раз в году бывает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Развеселый хоровод.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 пляшут лисы, зайцы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нарядной …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3" name="Picture 7" descr="http://s1.maminklub.lv/cache/43/99/4399924f8840f6ebfc2e33e0f0c091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571480"/>
            <a:ext cx="6715172" cy="5572164"/>
          </a:xfrm>
          <a:prstGeom prst="rect">
            <a:avLst/>
          </a:prstGeom>
          <a:noFill/>
        </p:spPr>
      </p:pic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72066" y="5072073"/>
            <a:ext cx="26432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Ёлочки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pptforschool.ru/fony/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142976" y="1214422"/>
            <a:ext cx="6715172" cy="287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Словно яркие цветы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Появились средь зимы.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небе ярко полыхает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Новогодний…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  <p:pic>
        <p:nvPicPr>
          <p:cNvPr id="2050" name="Picture 2" descr="https://r.zbp.ru/630x420/03/76/e6d6a8.k8twax.faj4.1ao.t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357298"/>
            <a:ext cx="6000750" cy="40005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00232" y="5072074"/>
            <a:ext cx="51343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31248" y="5572140"/>
            <a:ext cx="4312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Фейерверк</a:t>
            </a:r>
            <a:endParaRPr lang="ru-RU" sz="4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linda6035.ucoz.ru/_ld/2/839695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11486" y="2967334"/>
            <a:ext cx="53180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10" y="1000108"/>
            <a:ext cx="78581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AutoNum type="arabicPeriod"/>
            </a:pPr>
            <a:r>
              <a:rPr lang="en-US" sz="1000" dirty="0" smtClean="0"/>
              <a:t>http://go.mail.ru/redir?q=%D0%BA%D0%B0%D1%80%D1%82%D0%B8%D0%BD%D0%BA%D0%B0%20%D0%BF%D0%B0%D0%B4%D0%B0%D1%8E%D1%89%D0%B8%D1%85%20%D1%81%D0%BD%D0%B5%D0%B6%D0%B8%D0%BD%D0%BE%D0%BA%20%D0%B0%D0%BD%D0%B8%D0%BC%D0%B0%D1%86%D0%B8%D1%8F&amp;via_page</a:t>
            </a:r>
            <a:r>
              <a:rPr lang="en-US" sz="1000" dirty="0" smtClean="0">
                <a:hlinkClick r:id="rId3" action="ppaction://hlinkfile"/>
              </a:rPr>
              <a:t>=1&amp;type=sr&amp;redir=eJzLKCkpsNLXz8-tTM8s0Ssq1S_LTEnNjy_OTkzOSCyJL85LTdfLKMnNYbiw68KGiw0Xmy7suLAXxFa4sP_ChgtbgIJ9Fzsv7LjYqnCxESiz9cI2sIp9F3YpAOX3Ajl7gGragCr6GQxNLExMTU2NDAwZnDfHdlSuydnvbNh9-FJV9joACahJnQ</a:t>
            </a:r>
            <a:endParaRPr lang="ru-RU" sz="1000" dirty="0" smtClean="0"/>
          </a:p>
          <a:p>
            <a:pPr>
              <a:buAutoNum type="arabicPeriod"/>
            </a:pPr>
            <a:r>
              <a:rPr lang="en-US" sz="1000" dirty="0" smtClean="0"/>
              <a:t>http://go.mail.ru/redir?q=%D1%84%D0%BE%D0%BD%20%D0%B4%D0%BB%D1%8F%20%D0%BF%D1%80%D0%B5%D0%B7%D0%B5%D0%BD%D1%82%D0%B0%D1%86%D0%B8%D0%B8%20%D1%81%D0%BD%D0%B5%D0%B6%D0%B8%D0%BD%D0%BA%D0%B8&amp;via_page=1&amp;type=sr&amp;redir=eJzLKCkpsNLXzy4tKi4oSi1OzSvRKyrVT04sSU3PL6rUT0pMzk4vyi_NSynWz0utKNE3YrjYcmHfhb0KF7Zc2H2</a:t>
            </a:r>
            <a:r>
              <a:rPr lang="en-US" sz="1000" dirty="0" smtClean="0">
                <a:hlinkClick r:id="rId4" action="ppaction://hlinkfile"/>
              </a:rPr>
              <a:t>xX-HC_osNF7Ze2A7Eey82Xdhwse3Cjgs7FC42XtgLFNoG5Oy9sOvCDgZDEwtTAwtDUxNLhp2bWH95FZ--m9KbNf13NN8CAFt1Qyw</a:t>
            </a:r>
            <a:r>
              <a:rPr lang="ru-RU" sz="1000" dirty="0" smtClean="0"/>
              <a:t> </a:t>
            </a:r>
          </a:p>
          <a:p>
            <a:pPr>
              <a:buAutoNum type="arabicPeriod"/>
            </a:pPr>
            <a:r>
              <a:rPr lang="en-US" sz="1000" dirty="0" smtClean="0"/>
              <a:t>http://go.mail.ru/redir?q=%D1%84%D0%BE%D0%BD%20%D0%B4%D0%BB%D1%8F%20%D0%BF%D1%80%D0%B5%D0%B7%D0%B5%D0%BD%D1%82%D0%B0%D1%86%D0%B8%D0%B8%20%D1%81%D0%BD%D0%B5%D0%B6%D0%B8%D0%BD%D0%BA%D0%B8&amp;via_page=1&amp;type=sr&amp;redir=eJzLKCkpsNLXL8hJzCsp1i3ITC4pLUot1stLzMsHcor1ikr1SxP1kxNLUtPziyr1jVPiVV0MVJ0MwKSRqouhqoURmO0aj08OQoFJQyS2KURpvKEBRIUzkgGOMBUgYwgZYMpwseXCvgt7FS5subD7Yr_Chf0XGy5svbAdiPdebLqw4WLbhR0XdihcbLywFyi0DcjZe2HXhR0MhiYWpgYWhqYmlgytlcvniXStOlHrw3Rw7aaIRQDy5mJl</a:t>
            </a:r>
            <a:endParaRPr lang="ru-RU" sz="1000" dirty="0" smtClean="0"/>
          </a:p>
          <a:p>
            <a:pPr>
              <a:buAutoNum type="arabicPeriod"/>
            </a:pPr>
            <a:r>
              <a:rPr lang="en-US" sz="1000" dirty="0" smtClean="0"/>
              <a:t>http://go.mail.ru/redir?q=%D0%BA%D0%B0%D1%80%D1%82%D0%B8%D0%BD%D0%BA%D0%B0%20%D0%BC%D0%B5%D1%82%D0%B5%D0%BB%D0%B8&amp;via_page=1&amp;type=sr&amp;redir=eJzLKCkpKLbS188vKUst0ctNzMzRKyrVLyxNLS7JzM_TNzcwtjQ2MbVkuLDrwoaLDRebLuy4sBfEVriw58JWIHfrhd0XdjAYmliYGliYmRoaMNx5G3dGr3ExW9eGnJ26-aG6ACV_LBk</a:t>
            </a:r>
            <a:endParaRPr lang="ru-RU" sz="1000" dirty="0" smtClean="0"/>
          </a:p>
          <a:p>
            <a:pPr>
              <a:buAutoNum type="arabicPeriod"/>
            </a:pPr>
            <a:r>
              <a:rPr lang="en-US" sz="1000" dirty="0" smtClean="0">
                <a:hlinkClick r:id="rId5"/>
              </a:rPr>
              <a:t>http://7oom.ru/powerpoint/download.php?file=zimnii-fon-dlya-prezentacii-14.jpg</a:t>
            </a:r>
            <a:endParaRPr lang="ru-RU" sz="1000" dirty="0" smtClean="0"/>
          </a:p>
          <a:p>
            <a:pPr>
              <a:buAutoNum type="arabicPeriod"/>
            </a:pPr>
            <a:r>
              <a:rPr lang="en-US" sz="1000" dirty="0" smtClean="0"/>
              <a:t>http://go.mail.ru/redir?q=%D1%84%D0%BE%D0%BD%20%D0%BD%D0%B0%20%D0%BF%D1%80%D0%B5%D0%B7%D0%B5%D0%BD%D1%82%D0%B0%D1%86%D0%B8%D1%8E%20%D0%B7%D0%B8%D0%BC%D0%B0&amp;via_page=1&amp;type=sr&amp;redir=eJzLKCkpsNLXzys20stNzc1MzEvUS87P1S_LTC3XNzM3MjWwNNJPSkmxsDBPNktNNjdKSUtMBfIMk1KSjJMMEk1T0gyAIqbJiYbJlgU5DBdbLuy7sFfhwt4LGxQu7L_YcGHrhe1AvPdi04UNF9su7LjYpwAU2HFhz4UNDIYmFqZmBobGZiYMjPorDz8vSe3eOHFbU0jtHR4AQWRBOA</a:t>
            </a:r>
            <a:endParaRPr lang="ru-RU" sz="1000" dirty="0" smtClean="0"/>
          </a:p>
          <a:p>
            <a:pPr>
              <a:buAutoNum type="arabicPeriod"/>
            </a:pPr>
            <a:r>
              <a:rPr lang="en-US" sz="1000" dirty="0" smtClean="0">
                <a:hlinkClick r:id="rId6"/>
              </a:rPr>
              <a:t>http://</a:t>
            </a:r>
            <a:r>
              <a:rPr lang="en-US" sz="1000" dirty="0" smtClean="0">
                <a:hlinkClick r:id="rId6"/>
              </a:rPr>
              <a:t>www.onelegend.ru/images/more/snegurochka_1.jpg</a:t>
            </a:r>
            <a:r>
              <a:rPr lang="en-US" sz="1000" dirty="0" smtClean="0"/>
              <a:t> D1%84%D0%BE%D0%BD%20%D0%B4%D0%BB%D1%8F%20%D0%BF%D1%80%D0%B5%D0%B7%D0%B5%D0%BD%D1%82%D0%B0%D1%86%D0%B8%D0%B8%20%D1%81%D0%BD%D0%B5%D0%B6%D0%B8%D0%BD%D0%BA%D0%B8&amp;via_page=1&amp;type=</a:t>
            </a:r>
            <a:r>
              <a:rPr lang="en-US" sz="1000" dirty="0" err="1" smtClean="0"/>
              <a:t>sr&amp;redir</a:t>
            </a:r>
            <a:r>
              <a:rPr lang="en-US" sz="1000" dirty="0" smtClean="0"/>
              <a:t>=eJzLKCkpsNLXL8hJzCsp1i3ITC4pLUot1stLzMsHcor1ikr1SxP1kxNLUtPziyr1jVPiVV0MVJ0MwKSRqouhqoURmO0aj08OQoFJQyS2KURpvKEBRIUzkgGOMBUgYwgZYMpwseXCvgt7FS5subD7Yr_Chf0XGy5svbAdiPdebLqw4WLbhR0XdihcbLywFyi0DcjZe2HXhR0MhiYWpgYWhqYmlgytlcvniXStOlHrw3Rw7aaIRQDy5mJl</a:t>
            </a:r>
            <a:endParaRPr lang="ru-RU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kurspresent.ru/uploads/2/f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84851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85918" y="1357298"/>
            <a:ext cx="6043321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него 12 братьев.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красавцы-удальцы.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Ходят братья друг за другом,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месяц, ровно в срок.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Брат декабрь к нам приходит,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А с ним веселый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562" y="4786322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Новый год!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go2.imgsmail.ru/imgpreview?key=2c47a77b8272e729&amp;mb=imgdb_preview_18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28794" y="1142984"/>
            <a:ext cx="585791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из снега его лепим,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морковки сделан нос.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Шарф на шею мы накинем,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в мороз он не замерз.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 девчонок и мальчишек,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Добродушный толстячок.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с письмом от Дед Мороза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нам спешит на Новый год.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http://razdeti.ru/images/photos/medium/825f9cd5f0390bc77c1fed3c94885c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0"/>
            <a:ext cx="5341164" cy="6858000"/>
          </a:xfrm>
          <a:prstGeom prst="rect">
            <a:avLst/>
          </a:prstGeom>
          <a:noFill/>
        </p:spPr>
      </p:pic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04822" y="2967335"/>
            <a:ext cx="49960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4286255"/>
            <a:ext cx="2786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4572008"/>
            <a:ext cx="3143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Снеговик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http://www.anywalls.com/pic/201211/1280x800/anywalls.com-398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1500174"/>
            <a:ext cx="821537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такой пушистый, белый,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ковер ложится на земь.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 руках начнешь сжимать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Колобок  получится.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5214950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</a:t>
            </a:r>
            <a:endParaRPr lang="ru-RU" sz="4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frefut.3dn.ru/_nw/22/85958597.jpg"/>
          <p:cNvPicPr>
            <a:picLocks noChangeAspect="1" noChangeArrowheads="1"/>
          </p:cNvPicPr>
          <p:nvPr/>
        </p:nvPicPr>
        <p:blipFill>
          <a:blip r:embed="rId4" cstate="print"/>
          <a:srcRect b="3949"/>
          <a:stretch>
            <a:fillRect/>
          </a:stretch>
        </p:blipFill>
        <p:spPr bwMode="auto">
          <a:xfrm>
            <a:off x="571472" y="714356"/>
            <a:ext cx="7715304" cy="4516228"/>
          </a:xfrm>
          <a:prstGeom prst="rect">
            <a:avLst/>
          </a:prstGeom>
          <a:noFill/>
        </p:spPr>
      </p:pic>
      <p:pic>
        <p:nvPicPr>
          <p:cNvPr id="8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urspresent.ru/uploads/7/b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14414" y="857232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Госпожа сударыня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белом одеянии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ветром дружбу завела,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Пеленой заволокла.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деревья побелели,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Ковром землю замела.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9454" y="4929198"/>
            <a:ext cx="2214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Метель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0" descr="https://otvet.imgsmail.ru/download/da1c5cca2354410a1e7e973162649342_i-17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0"/>
            <a:ext cx="5357850" cy="6858000"/>
          </a:xfrm>
          <a:prstGeom prst="rect">
            <a:avLst/>
          </a:prstGeom>
          <a:noFill/>
        </p:spPr>
      </p:pic>
      <p:pic>
        <p:nvPicPr>
          <p:cNvPr id="8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7oom.ru/powerpoint/zimnii-fon-dlya-prezentacii-04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142976" y="1000108"/>
            <a:ext cx="754918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Строгий дед за лесом смотрит.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Холод, стужу он несет.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Ель детишкам подбирает,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Раскрасавицу везет.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в санях летит на праздник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Добрый дедушка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bankoboev.ru/fons/Mjgy/Bankoboev.Ru_sneg_ide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1170" cy="6858000"/>
          </a:xfrm>
          <a:prstGeom prst="rect">
            <a:avLst/>
          </a:prstGeom>
          <a:noFill/>
        </p:spPr>
      </p:pic>
      <p:pic>
        <p:nvPicPr>
          <p:cNvPr id="24580" name="Picture 4" descr="Картинка с Дедом Мороз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571480"/>
            <a:ext cx="4500594" cy="59158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929454" y="5000636"/>
            <a:ext cx="17988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Мороз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playcast.ru/uploads/2014/11/26/1079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571604" y="1285860"/>
            <a:ext cx="67151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Рядом с дедушкой Морозом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девица рядом ходит.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белой шубке, в рукавицах,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танцует, и поет.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Стройная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фигурочка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нам идет …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7" name="Picture 5" descr="Снегуро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0"/>
            <a:ext cx="6264696" cy="6858000"/>
          </a:xfrm>
          <a:prstGeom prst="rect">
            <a:avLst/>
          </a:prstGeom>
          <a:noFill/>
        </p:spPr>
      </p:pic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57687" y="5000636"/>
            <a:ext cx="41349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Снегурочка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ownload background - скачать фон для powerpo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714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42976" y="714356"/>
            <a:ext cx="735811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 праздник Новый год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 Мороз их нам принес.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Ждут, конечно, с нетерпеньем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и взрослые и дети.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Новогодние подарки Новогодние картинки анимашк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85728"/>
            <a:ext cx="7272808" cy="6223068"/>
          </a:xfrm>
          <a:prstGeom prst="rect">
            <a:avLst/>
          </a:prstGeom>
          <a:noFill/>
        </p:spPr>
      </p:pic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302</Words>
  <Application>Microsoft Office PowerPoint</Application>
  <PresentationFormat>Экран (4:3)</PresentationFormat>
  <Paragraphs>72</Paragraphs>
  <Slides>13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144</cp:revision>
  <dcterms:modified xsi:type="dcterms:W3CDTF">2017-01-29T06:21:07Z</dcterms:modified>
</cp:coreProperties>
</file>