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9" r:id="rId10"/>
    <p:sldId id="270" r:id="rId11"/>
    <p:sldId id="263" r:id="rId12"/>
    <p:sldId id="264" r:id="rId13"/>
    <p:sldId id="265" r:id="rId14"/>
    <p:sldId id="266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23</c:v>
                </c:pt>
                <c:pt idx="1">
                  <c:v>2</c:v>
                </c:pt>
              </c:numCache>
            </c:numRef>
          </c:val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81442889083309045"/>
          <c:y val="0.3393671136949199"/>
          <c:w val="0.13001555361135414"/>
          <c:h val="0.30442935569733998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71600" y="1844824"/>
            <a:ext cx="741682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Муниципальное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бюджетное общеобразовательное учреждение Дзержинского района города Новосибирска «Средняя общеобразовательная школа № 18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</a:p>
          <a:p>
            <a:pPr lvl="0" algn="ctr">
              <a:spcBef>
                <a:spcPct val="0"/>
              </a:spcBef>
              <a:defRPr/>
            </a:pPr>
            <a:endParaRPr lang="ru-RU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endParaRPr lang="ru-RU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latin typeface="Times New Roman"/>
                <a:ea typeface="Calibri"/>
                <a:cs typeface="Times New Roman"/>
              </a:rPr>
              <a:t>IV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Всероссийский конкурс детских исследовательских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проектов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«Первые шаги в науку»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Гуманитарные науки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lvl="0" algn="ctr">
              <a:spcBef>
                <a:spcPct val="0"/>
              </a:spcBef>
              <a:defRPr/>
            </a:pPr>
            <a:endParaRPr kumimoji="0" lang="ru-RU" sz="320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«Живая» и «мертвая» вода в сказках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427984" y="5445224"/>
            <a:ext cx="3763962" cy="93610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Петенев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Иван, ученик 4 «А» класса МБОУ СОШ № 18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Куратор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Марина Ивановна Кочева</a:t>
            </a:r>
            <a:endParaRPr lang="ru-RU" sz="1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tabLst>
                <a:tab pos="589280" algn="l"/>
              </a:tabLst>
            </a:pPr>
            <a:r>
              <a:rPr lang="ru-RU" sz="31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«Живая вода»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Братья Гримм</a:t>
            </a:r>
            <a:r>
              <a:rPr lang="ru-RU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</a:br>
            <a:endParaRPr lang="ru-RU" sz="2000" dirty="0"/>
          </a:p>
        </p:txBody>
      </p:sp>
      <p:pic>
        <p:nvPicPr>
          <p:cNvPr id="3076" name="Picture 4" descr="http://ollelukoe.ru/images/stories/dr_skz/raznoe1/1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20703"/>
            <a:ext cx="6840760" cy="546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118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Анкета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00200"/>
            <a:ext cx="842493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1. Перечисли сказки, в которых присутствует «живая» и «мертвая »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вода.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 Как действует «живая»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вода?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3. Как действует «мертвая» вода?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 Какой рецепт применения «живой» и «мертвой» воды знаете?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 Существует ли сейчас «живая» и «мертвая» вода?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9023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Рецепты применения «живой» и «мертвой » воды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28726"/>
            <a:ext cx="8579296" cy="4897438"/>
          </a:xfrm>
        </p:spPr>
        <p:txBody>
          <a:bodyPr/>
          <a:lstStyle/>
          <a:p>
            <a:pPr marL="0" indent="457200">
              <a:buNone/>
            </a:pPr>
            <a:r>
              <a:rPr lang="ru-RU" dirty="0" smtClean="0"/>
              <a:t>Юля</a:t>
            </a:r>
            <a:r>
              <a:rPr lang="ru-RU" dirty="0"/>
              <a:t>: «Сначала надо </a:t>
            </a:r>
            <a:r>
              <a:rPr lang="ru-RU" dirty="0" smtClean="0"/>
              <a:t>помыться</a:t>
            </a:r>
            <a:r>
              <a:rPr lang="ru-RU" dirty="0"/>
              <a:t>, потом перекреститься, облиться сначала «мертвой» водой, а потом «живой»».</a:t>
            </a:r>
          </a:p>
          <a:p>
            <a:pPr marL="0" indent="457200">
              <a:buNone/>
            </a:pPr>
            <a:r>
              <a:rPr lang="ru-RU" dirty="0" smtClean="0"/>
              <a:t>Настя</a:t>
            </a:r>
            <a:r>
              <a:rPr lang="ru-RU" dirty="0"/>
              <a:t>: « «Живой» водой можно напоить больного или промыть рану».</a:t>
            </a:r>
          </a:p>
          <a:p>
            <a:pPr marL="0" indent="457200">
              <a:buNone/>
            </a:pPr>
            <a:r>
              <a:rPr lang="ru-RU" dirty="0" smtClean="0"/>
              <a:t>Арсений</a:t>
            </a:r>
            <a:r>
              <a:rPr lang="ru-RU" dirty="0"/>
              <a:t>: «Двадцать </a:t>
            </a:r>
            <a:r>
              <a:rPr lang="ru-RU" dirty="0" smtClean="0"/>
              <a:t>капель «живой»                                                                                                                          воды </a:t>
            </a:r>
            <a:r>
              <a:rPr lang="ru-RU" dirty="0"/>
              <a:t>и человеку станет лучше».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019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92088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Существует ли сейчас «живая» и «мертвая» вода?</a:t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1026648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21590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Моя сказка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259544"/>
            <a:ext cx="3744416" cy="5207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021910"/>
            <a:ext cx="6066135" cy="1710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700808"/>
            <a:ext cx="5922119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062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Живая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мёртвая вода в сказках обладает волшебными свойствами. Мёртвая вода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заживляет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раны, сращивает части мёртвого тела, но  не воскрешает его. Только окропление живой водой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возвращает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жизнь.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«Живая» и «мертвая» вода встречается только в славянских сказках. У других народов встречается только одна из них.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Я придумал «Сказку о живой и мертвой воде». Иллюстрации к ней сделала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Клинова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Аня. Книжку мы подарим первоклассникам на празднике «Прощание с Азбукой».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73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764704"/>
            <a:ext cx="8229600" cy="547260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работы: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Выявить, в каких сказках встречается волшебное действие «живой» и «мертвой» воды, и как оно проявляется.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0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1. Прочитать сказки, в которых встречается «живая» и «мертвая» вода. Установить ее действие. </a:t>
            </a:r>
          </a:p>
          <a:p>
            <a:pPr marL="0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2. Сравнить сказки разных народов.</a:t>
            </a:r>
          </a:p>
          <a:p>
            <a:pPr marL="0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2. Провести анкетирование среди учащихся класса «Что я знаю о «живой» и «мертвой » воде?»</a:t>
            </a:r>
          </a:p>
          <a:p>
            <a:pPr marL="0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3. Придумать свою сказку, в которой присутствуют «живая» и «мертвая» вода. Сделать книжку – малышку для первоклассников.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Живая» и «мёртвая» вода в сказках  обладает волшебными свойствами.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916832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sz="700" i="1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53756" y="1"/>
            <a:ext cx="96069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68152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/>
                <a:ea typeface="Calibri"/>
              </a:rPr>
              <a:t>А.С. </a:t>
            </a:r>
            <a:r>
              <a:rPr lang="ru-RU" sz="2400" b="1" dirty="0" smtClean="0">
                <a:latin typeface="Times New Roman"/>
                <a:ea typeface="Calibri"/>
              </a:rPr>
              <a:t>Пушкин  </a:t>
            </a:r>
            <a:r>
              <a:rPr lang="ru-RU" sz="2400" b="1">
                <a:latin typeface="Times New Roman"/>
                <a:ea typeface="Calibri"/>
              </a:rPr>
              <a:t>«</a:t>
            </a:r>
            <a:r>
              <a:rPr lang="ru-RU" sz="2400" b="1" smtClean="0">
                <a:latin typeface="Times New Roman"/>
                <a:ea typeface="Calibri"/>
              </a:rPr>
              <a:t>Сказка </a:t>
            </a:r>
            <a:r>
              <a:rPr lang="ru-RU" sz="2400" b="1" dirty="0">
                <a:latin typeface="Times New Roman"/>
                <a:ea typeface="Calibri"/>
              </a:rPr>
              <a:t>о </a:t>
            </a:r>
            <a:r>
              <a:rPr lang="ru-RU" sz="2400" b="1" dirty="0" smtClean="0">
                <a:latin typeface="Times New Roman"/>
                <a:ea typeface="Calibri"/>
              </a:rPr>
              <a:t>царе </a:t>
            </a:r>
            <a:r>
              <a:rPr lang="ru-RU" sz="2400" b="1" dirty="0" err="1">
                <a:latin typeface="Times New Roman"/>
                <a:ea typeface="Calibri"/>
              </a:rPr>
              <a:t>Салтане</a:t>
            </a:r>
            <a:r>
              <a:rPr lang="ru-RU" sz="2400" b="1" dirty="0">
                <a:latin typeface="Times New Roman"/>
                <a:ea typeface="Calibri"/>
              </a:rPr>
              <a:t>, о сыне его славном и могучем богатыре князе </a:t>
            </a:r>
            <a:r>
              <a:rPr lang="ru-RU" sz="2400" b="1" dirty="0" err="1">
                <a:latin typeface="Times New Roman"/>
                <a:ea typeface="Calibri"/>
              </a:rPr>
              <a:t>Гвидоне</a:t>
            </a:r>
            <a:r>
              <a:rPr lang="ru-RU" sz="2400" b="1" dirty="0">
                <a:latin typeface="Times New Roman"/>
                <a:ea typeface="Calibri"/>
              </a:rPr>
              <a:t> </a:t>
            </a:r>
            <a:r>
              <a:rPr lang="ru-RU" sz="2400" b="1" dirty="0" err="1">
                <a:latin typeface="Times New Roman"/>
                <a:ea typeface="Calibri"/>
              </a:rPr>
              <a:t>Салтановиче</a:t>
            </a:r>
            <a:r>
              <a:rPr lang="ru-RU" sz="2400" b="1" dirty="0">
                <a:latin typeface="Times New Roman"/>
                <a:ea typeface="Calibri"/>
              </a:rPr>
              <a:t> и о прекрасной царевне Лебеди» 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44824"/>
            <a:ext cx="6258272" cy="4365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639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П.Ершов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«Конек-Горбунок»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029" y="908720"/>
            <a:ext cx="7596336" cy="5697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6070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Г.Х.Андерсен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«Гадкий утенок»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76324"/>
            <a:ext cx="6692680" cy="5016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3390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Сказки, в которых встречается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«живая» и «мертвая» вода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algn="just">
              <a:lnSpc>
                <a:spcPct val="115000"/>
              </a:lnSpc>
              <a:buFont typeface="Georgia"/>
              <a:buChar char="*"/>
              <a:tabLst>
                <a:tab pos="457200" algn="l"/>
                <a:tab pos="58928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«Сказка о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молодильных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яблоках и живой воде» </a:t>
            </a:r>
            <a:r>
              <a:rPr lang="ru-RU" sz="26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Русская народная сказка</a:t>
            </a:r>
            <a:endParaRPr lang="ru-RU" sz="19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Georgia"/>
              <a:buChar char="*"/>
              <a:tabLst>
                <a:tab pos="457200" algn="l"/>
                <a:tab pos="589280" algn="l"/>
              </a:tabLst>
            </a:pPr>
            <a:r>
              <a:rPr lang="ru-RU" dirty="0">
                <a:solidFill>
                  <a:srgbClr val="1F1F1F"/>
                </a:solidFill>
                <a:latin typeface="Times New Roman"/>
                <a:ea typeface="Calibri"/>
                <a:cs typeface="Times New Roman"/>
              </a:rPr>
              <a:t>  «Сказка о Василисе, Золотой косе, Непокрытой красе, и об Иване Горохе» </a:t>
            </a:r>
            <a:r>
              <a:rPr lang="ru-RU" sz="2600" dirty="0">
                <a:solidFill>
                  <a:srgbClr val="1F1F1F"/>
                </a:solidFill>
                <a:latin typeface="Times New Roman"/>
                <a:ea typeface="Calibri"/>
                <a:cs typeface="Times New Roman"/>
              </a:rPr>
              <a:t>Русская народная сказка</a:t>
            </a:r>
            <a:endParaRPr lang="ru-RU" sz="26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Georgia"/>
              <a:buChar char="*"/>
              <a:tabLst>
                <a:tab pos="457200" algn="l"/>
                <a:tab pos="58928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«Марья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Моревна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» </a:t>
            </a:r>
            <a:r>
              <a:rPr lang="ru-RU" sz="26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Русская народная сказка</a:t>
            </a:r>
            <a:endParaRPr lang="ru-RU" sz="26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Georgia"/>
              <a:buChar char="*"/>
              <a:tabLst>
                <a:tab pos="58928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«Медное, серебряное и золотое царство» </a:t>
            </a:r>
            <a:r>
              <a:rPr lang="ru-RU" sz="26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Русская народная сказка</a:t>
            </a:r>
            <a:endParaRPr lang="ru-RU" sz="26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Georgia"/>
              <a:buChar char="*"/>
              <a:tabLst>
                <a:tab pos="58928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«Иван - мужицкий сын» </a:t>
            </a:r>
            <a:r>
              <a:rPr lang="ru-RU" sz="26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Русская народная сказка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Georgia"/>
              <a:buChar char="*"/>
              <a:tabLst>
                <a:tab pos="457200" algn="l"/>
                <a:tab pos="58928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«Иван - царевич и Серый волк» </a:t>
            </a:r>
            <a:r>
              <a:rPr lang="ru-RU" sz="26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Русская народная сказка</a:t>
            </a:r>
            <a:endParaRPr lang="ru-RU" sz="26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Georgia"/>
              <a:buChar char="*"/>
              <a:tabLst>
                <a:tab pos="58928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«Руслан и Людмила» </a:t>
            </a:r>
            <a:r>
              <a:rPr lang="ru-RU" sz="26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А. Пушкин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Georgia"/>
              <a:buChar char="*"/>
              <a:tabLst>
                <a:tab pos="58928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«Живая вода» </a:t>
            </a:r>
            <a:r>
              <a:rPr lang="ru-RU" sz="26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Братья Гримм</a:t>
            </a:r>
            <a:endParaRPr lang="ru-RU" sz="26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Georgia"/>
              <a:buChar char="*"/>
              <a:tabLst>
                <a:tab pos="58928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«Летучий корабль» </a:t>
            </a:r>
            <a:r>
              <a:rPr lang="ru-RU" sz="26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Русская народная сказка</a:t>
            </a:r>
            <a:endParaRPr lang="ru-RU" sz="26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Georgia"/>
              <a:buChar char="*"/>
              <a:tabLst>
                <a:tab pos="58928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«Черноволосый принц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» </a:t>
            </a:r>
            <a:r>
              <a:rPr lang="ru-RU" sz="26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Словацкая народная сказка</a:t>
            </a:r>
            <a:endParaRPr lang="ru-RU" sz="26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3837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tabLst>
                <a:tab pos="457200" algn="l"/>
                <a:tab pos="58928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1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31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Иван - царевич и Серый волк»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Русская народная сказка</a:t>
            </a:r>
            <a:r>
              <a:rPr lang="ru-RU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12339"/>
            <a:ext cx="7344816" cy="5433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5282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tabLst>
                <a:tab pos="589280" algn="l"/>
              </a:tabLst>
            </a:pPr>
            <a:r>
              <a:rPr lang="ru-RU" sz="31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31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1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31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Черноволосый принц</a:t>
            </a:r>
            <a:r>
              <a:rPr lang="ru-RU" sz="22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»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Словацкая народная сказка</a:t>
            </a:r>
            <a:r>
              <a:rPr lang="ru-RU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26402"/>
            <a:ext cx="4320480" cy="508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5741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548</Words>
  <Application>Microsoft Office PowerPoint</Application>
  <PresentationFormat>Экран (4:3)</PresentationFormat>
  <Paragraphs>52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А.С. Пушкин  «Сказка о царе Салтане, о сыне его славном и могучем богатыре князе Гвидоне Салтановиче и о прекрасной царевне Лебеди» </vt:lpstr>
      <vt:lpstr>П.Ершов «Конек-Горбунок» </vt:lpstr>
      <vt:lpstr>Г.Х.Андерсен «Гадкий утенок»</vt:lpstr>
      <vt:lpstr>Сказки, в которых встречается  «живая» и «мертвая» вода</vt:lpstr>
      <vt:lpstr>   «Иван - царевич и Серый волк» Русская народная сказка  </vt:lpstr>
      <vt:lpstr> «Черноволосый принц» Словацкая народная сказка </vt:lpstr>
      <vt:lpstr>«Живая вода» Братья Гримм </vt:lpstr>
      <vt:lpstr>Анкета </vt:lpstr>
      <vt:lpstr>Рецепты применения «живой» и «мертвой » воды</vt:lpstr>
      <vt:lpstr>Существует ли сейчас «живая» и «мертвая» вода? </vt:lpstr>
      <vt:lpstr>Моя сказка</vt:lpstr>
      <vt:lpstr>Вывод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Настена</cp:lastModifiedBy>
  <cp:revision>23</cp:revision>
  <dcterms:created xsi:type="dcterms:W3CDTF">2013-08-20T22:02:58Z</dcterms:created>
  <dcterms:modified xsi:type="dcterms:W3CDTF">2017-03-26T15:58:42Z</dcterms:modified>
</cp:coreProperties>
</file>