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7" r:id="rId2"/>
    <p:sldId id="266" r:id="rId3"/>
    <p:sldId id="269" r:id="rId4"/>
    <p:sldId id="267" r:id="rId5"/>
    <p:sldId id="270" r:id="rId6"/>
    <p:sldId id="271" r:id="rId7"/>
    <p:sldId id="272" r:id="rId8"/>
    <p:sldId id="268" r:id="rId9"/>
    <p:sldId id="283" r:id="rId10"/>
    <p:sldId id="284" r:id="rId11"/>
    <p:sldId id="274" r:id="rId12"/>
    <p:sldId id="277" r:id="rId13"/>
    <p:sldId id="285" r:id="rId14"/>
    <p:sldId id="286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2949"/>
    <a:srgbClr val="0E192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54" d="100"/>
          <a:sy n="54" d="100"/>
        </p:scale>
        <p:origin x="-222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7E93-AE1B-4B16-B201-3DB7C1639204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3D690-49DE-4573-A261-12771A1176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82385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7E93-AE1B-4B16-B201-3DB7C1639204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3D690-49DE-4573-A261-12771A1176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219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7E93-AE1B-4B16-B201-3DB7C1639204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3D690-49DE-4573-A261-12771A1176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013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7E93-AE1B-4B16-B201-3DB7C1639204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3D690-49DE-4573-A261-12771A1176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4583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7E93-AE1B-4B16-B201-3DB7C1639204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3D690-49DE-4573-A261-12771A1176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27356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7E93-AE1B-4B16-B201-3DB7C1639204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3D690-49DE-4573-A261-12771A1176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17582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7E93-AE1B-4B16-B201-3DB7C1639204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3D690-49DE-4573-A261-12771A1176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44795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7E93-AE1B-4B16-B201-3DB7C1639204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3D690-49DE-4573-A261-12771A1176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4122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7E93-AE1B-4B16-B201-3DB7C1639204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3D690-49DE-4573-A261-12771A1176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32330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7E93-AE1B-4B16-B201-3DB7C1639204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3D690-49DE-4573-A261-12771A1176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44457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E7E93-AE1B-4B16-B201-3DB7C1639204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3D690-49DE-4573-A261-12771A1176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70473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E7E93-AE1B-4B16-B201-3DB7C1639204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A3D690-49DE-4573-A261-12771A1176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8956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153" y="1122362"/>
            <a:ext cx="9858103" cy="5330689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образовательное учреждение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дополнительного образования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«Детско-юношеский центр»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проекта: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«Секреты воды»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номинация: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естествознание)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Авторы: Сон Максим Ильич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Шведов Константин Максимович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руководитель: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Сон Виктория Олеговна 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дополнительного образования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 Белоярский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2016 - 2017 учебный год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44518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172949"/>
                </a:solidFill>
                <a:latin typeface="Comic Sans MS" panose="030F0702030302020204" pitchFamily="66" charset="0"/>
              </a:rPr>
              <a:t>На поверхности воды есть пленка – поверхностное натяжение жидкости</a:t>
            </a:r>
            <a:endParaRPr lang="ru-RU" b="1" dirty="0">
              <a:solidFill>
                <a:srgbClr val="172949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3" cstate="email"/>
          <a:srcRect/>
          <a:stretch/>
        </p:blipFill>
        <p:spPr>
          <a:xfrm>
            <a:off x="714406" y="2123083"/>
            <a:ext cx="4113625" cy="37396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email"/>
          <a:srcRect/>
          <a:stretch/>
        </p:blipFill>
        <p:spPr>
          <a:xfrm>
            <a:off x="6016752" y="2123083"/>
            <a:ext cx="5117592" cy="3926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76827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89" y="365125"/>
            <a:ext cx="4005942" cy="616630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E192C"/>
                </a:solidFill>
                <a:latin typeface="Comic Sans MS" panose="030F0702030302020204" pitchFamily="66" charset="0"/>
              </a:rPr>
              <a:t>Если добавить в воду соль, то соль раствориться</a:t>
            </a:r>
            <a:br>
              <a:rPr lang="ru-RU" b="1" dirty="0" smtClean="0">
                <a:solidFill>
                  <a:srgbClr val="0E192C"/>
                </a:solidFill>
                <a:latin typeface="Comic Sans MS" panose="030F0702030302020204" pitchFamily="66" charset="0"/>
              </a:rPr>
            </a:br>
            <a:r>
              <a:rPr lang="ru-RU" b="1" dirty="0" smtClean="0">
                <a:solidFill>
                  <a:srgbClr val="0E192C"/>
                </a:solidFill>
                <a:latin typeface="Comic Sans MS" panose="030F0702030302020204" pitchFamily="66" charset="0"/>
              </a:rPr>
              <a:t>и плотность воды становиться выше.</a:t>
            </a:r>
            <a:endParaRPr lang="ru-RU" b="1" dirty="0">
              <a:solidFill>
                <a:srgbClr val="0E192C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7462387" y="1939853"/>
            <a:ext cx="5364552" cy="30175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3482109" y="1886014"/>
            <a:ext cx="5554713" cy="3124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808919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172949"/>
                </a:solidFill>
                <a:latin typeface="Comic Sans MS" panose="030F0702030302020204" pitchFamily="66" charset="0"/>
              </a:rPr>
              <a:t>Вода при замерзании расширяется</a:t>
            </a:r>
            <a:endParaRPr lang="ru-RU" b="1" dirty="0">
              <a:solidFill>
                <a:srgbClr val="172949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/>
          <a:stretch/>
        </p:blipFill>
        <p:spPr>
          <a:xfrm>
            <a:off x="1907302" y="2056110"/>
            <a:ext cx="2408090" cy="42532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/>
          <a:stretch/>
        </p:blipFill>
        <p:spPr>
          <a:xfrm>
            <a:off x="7691892" y="1765571"/>
            <a:ext cx="2743200" cy="4834328"/>
          </a:xfrm>
          <a:prstGeom prst="rect">
            <a:avLst/>
          </a:prstGeom>
        </p:spPr>
      </p:pic>
      <p:sp>
        <p:nvSpPr>
          <p:cNvPr id="7" name="Стрелка вправо 6"/>
          <p:cNvSpPr/>
          <p:nvPr/>
        </p:nvSpPr>
        <p:spPr>
          <a:xfrm>
            <a:off x="4736592" y="3236976"/>
            <a:ext cx="2487168" cy="1261872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77374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172949"/>
                </a:solidFill>
                <a:latin typeface="Comic Sans MS" panose="030F0702030302020204" pitchFamily="66" charset="0"/>
              </a:rPr>
              <a:t>Вода является хорошим растворителем</a:t>
            </a:r>
            <a:endParaRPr lang="ru-RU" b="1" dirty="0">
              <a:solidFill>
                <a:srgbClr val="172949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 rot="5400000">
            <a:off x="-51521" y="2581567"/>
            <a:ext cx="4489114" cy="3544825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 rot="5400000">
            <a:off x="4055897" y="2577549"/>
            <a:ext cx="4458949" cy="352269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11807" y="2056110"/>
            <a:ext cx="2438400" cy="4548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317817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433509"/>
          </a:xfrm>
        </p:spPr>
        <p:txBody>
          <a:bodyPr>
            <a:normAutofit/>
          </a:bodyPr>
          <a:lstStyle/>
          <a:p>
            <a:pPr algn="ctr"/>
            <a:r>
              <a:rPr lang="ru-RU" sz="7200" b="1" smtClean="0">
                <a:solidFill>
                  <a:srgbClr val="172949"/>
                </a:solidFill>
                <a:latin typeface="Comic Sans MS" panose="030F0702030302020204" pitchFamily="66" charset="0"/>
              </a:rPr>
              <a:t>Спасибо </a:t>
            </a:r>
            <a:br>
              <a:rPr lang="ru-RU" sz="7200" b="1" smtClean="0">
                <a:solidFill>
                  <a:srgbClr val="172949"/>
                </a:solidFill>
                <a:latin typeface="Comic Sans MS" panose="030F0702030302020204" pitchFamily="66" charset="0"/>
              </a:rPr>
            </a:br>
            <a:r>
              <a:rPr lang="ru-RU" sz="7200" b="1" smtClean="0">
                <a:solidFill>
                  <a:srgbClr val="172949"/>
                </a:solidFill>
                <a:latin typeface="Comic Sans MS" panose="030F0702030302020204" pitchFamily="66" charset="0"/>
              </a:rPr>
              <a:t>за </a:t>
            </a:r>
            <a:r>
              <a:rPr lang="ru-RU" sz="7200" b="1" dirty="0" smtClean="0">
                <a:solidFill>
                  <a:srgbClr val="172949"/>
                </a:solidFill>
                <a:latin typeface="Comic Sans MS" panose="030F0702030302020204" pitchFamily="66" charset="0"/>
              </a:rPr>
              <a:t>внимание!</a:t>
            </a:r>
            <a:endParaRPr lang="ru-RU" sz="7200" b="1" dirty="0">
              <a:solidFill>
                <a:srgbClr val="172949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9210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69109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-194" t="8260"/>
          <a:stretch/>
        </p:blipFill>
        <p:spPr>
          <a:xfrm>
            <a:off x="1685109" y="692331"/>
            <a:ext cx="8451668" cy="5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60736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655"/>
            <a:ext cx="12192000" cy="6859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883373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8983" y="483327"/>
            <a:ext cx="8804366" cy="5625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148588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3018" t="3976" r="4445" b="3262"/>
          <a:stretch/>
        </p:blipFill>
        <p:spPr>
          <a:xfrm>
            <a:off x="2464524" y="698767"/>
            <a:ext cx="7262950" cy="5460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801763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09748" y="711926"/>
            <a:ext cx="4641668" cy="34812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210696" y="631508"/>
            <a:ext cx="4671059" cy="35032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039688" y="3403916"/>
            <a:ext cx="4482736" cy="3362052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438522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042263"/>
            <a:ext cx="10515600" cy="130628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172949"/>
                </a:solidFill>
                <a:latin typeface="Comic Sans MS" panose="030F0702030302020204" pitchFamily="66" charset="0"/>
              </a:rPr>
              <a:t>Вода обладает текучестью</a:t>
            </a:r>
            <a:endParaRPr lang="ru-RU" b="1" dirty="0">
              <a:solidFill>
                <a:srgbClr val="172949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0" y="536511"/>
            <a:ext cx="6257107" cy="4505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782381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rgbClr val="172949"/>
                </a:solidFill>
                <a:latin typeface="Comic Sans MS" panose="030F0702030302020204" pitchFamily="66" charset="0"/>
              </a:rPr>
              <a:t>Вода зрительно увеличивает предметы.</a:t>
            </a:r>
            <a:endParaRPr lang="ru-RU" sz="4800" b="1" dirty="0">
              <a:solidFill>
                <a:srgbClr val="172949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3" cstate="email"/>
          <a:srcRect/>
          <a:stretch/>
        </p:blipFill>
        <p:spPr>
          <a:xfrm>
            <a:off x="4759613" y="3091543"/>
            <a:ext cx="2534194" cy="275191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email"/>
          <a:srcRect/>
          <a:stretch/>
        </p:blipFill>
        <p:spPr>
          <a:xfrm>
            <a:off x="1018244" y="1413521"/>
            <a:ext cx="3090242" cy="49560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/>
          <a:stretch/>
        </p:blipFill>
        <p:spPr>
          <a:xfrm>
            <a:off x="8496619" y="1359152"/>
            <a:ext cx="2857181" cy="5010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870768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38</Words>
  <Application>Microsoft Office PowerPoint</Application>
  <PresentationFormat>Произвольный</PresentationFormat>
  <Paragraphs>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Муниципальное образовательное учреждение дополнительного образования «Детско-юношеский центр»  Тема проекта: «Секреты воды» (номинация: естествознание)    Авторы: Сон Максим Ильич Шведов Константин Максимович Научный руководитель:  Сон Виктория Олеговна  педагог дополнительного образования п. Белоярский 2016 - 2017 учебный год </vt:lpstr>
      <vt:lpstr>Слайд 2</vt:lpstr>
      <vt:lpstr>Слайд 3</vt:lpstr>
      <vt:lpstr>Слайд 4</vt:lpstr>
      <vt:lpstr>Слайд 5</vt:lpstr>
      <vt:lpstr>Слайд 6</vt:lpstr>
      <vt:lpstr>Слайд 7</vt:lpstr>
      <vt:lpstr>Вода обладает текучестью</vt:lpstr>
      <vt:lpstr>Вода зрительно увеличивает предметы.</vt:lpstr>
      <vt:lpstr>На поверхности воды есть пленка – поверхностное натяжение жидкости</vt:lpstr>
      <vt:lpstr>Если добавить в воду соль, то соль раствориться и плотность воды становиться выше.</vt:lpstr>
      <vt:lpstr>Вода при замерзании расширяется</vt:lpstr>
      <vt:lpstr>Вода является хорошим растворителем</vt:lpstr>
      <vt:lpstr>Спасибо  за внимание!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 «Секреты воды»</dc:title>
  <dc:creator>Людмила</dc:creator>
  <cp:lastModifiedBy>Настена</cp:lastModifiedBy>
  <cp:revision>32</cp:revision>
  <dcterms:created xsi:type="dcterms:W3CDTF">2017-02-09T06:11:29Z</dcterms:created>
  <dcterms:modified xsi:type="dcterms:W3CDTF">2017-03-28T15:38:32Z</dcterms:modified>
</cp:coreProperties>
</file>