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6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u="sng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Как </a:t>
            </a:r>
            <a:r>
              <a:rPr lang="ru-RU" sz="2800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 поливка цветов во время вашего долгого отсутствия?</a:t>
            </a:r>
          </a:p>
        </c:rich>
      </c:tx>
      <c:layout>
        <c:manualLayout>
          <c:xMode val="edge"/>
          <c:yMode val="edge"/>
          <c:x val="0.10633451789573516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8834826426139282"/>
          <c:y val="0.21303041492121794"/>
          <c:w val="0.38627994445481001"/>
          <c:h val="0.5195630224092748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осуществляется  поливка цветов во время вашего долгого отсутствия?</c:v>
                </c:pt>
              </c:strCache>
            </c:strRef>
          </c:tx>
          <c:dPt>
            <c:idx val="0"/>
            <c:explosion val="8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9.1418405696270563E-2"/>
                  <c:y val="-7.180077054018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600" b="1" i="0" u="sng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2032685759596995"/>
                      <c:h val="0.1026447559957725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1880647141210185"/>
                  <c:y val="-0.1759316014695685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600" b="0" i="0" u="sng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54%</a:t>
                    </a:r>
                    <a:endParaRPr lang="ru-RU" b="1" dirty="0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solidFill>
                    <a:schemeClr val="accent1"/>
                  </a:solidFill>
                </a:ln>
                <a:effectLst/>
              </c:spPr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sng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38100" cap="flat" cmpd="sng" algn="ctr">
                  <a:solidFill>
                    <a:schemeClr val="accent2"/>
                  </a:solidFill>
                  <a:prstDash val="solid"/>
                  <a:round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Просим приходить поливать знакомых </c:v>
                </c:pt>
                <c:pt idx="1">
                  <c:v>Отдаем знакомым или родственникам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0.4300000000000001</c:v>
                </c:pt>
                <c:pt idx="1">
                  <c:v>0.56000000000000005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55984672012764"/>
          <c:y val="0.77187895470107404"/>
          <c:w val="0.79710761248969986"/>
          <c:h val="0.176390858532058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FEE11F-6C41-4D7C-85EC-48424B3EE238}" type="datetimeFigureOut">
              <a:rPr lang="ru-RU"/>
              <a:pPr>
                <a:defRPr/>
              </a:pPr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7F2162-71A2-4101-BE52-F3E0D6A5C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3F6D19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F6D19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3F6D19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3F6D19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F6D19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3F6D19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3F6D19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196752"/>
            <a:ext cx="77724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n w="1778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</a:rPr>
              <a:t>Проект</a:t>
            </a:r>
            <a:br>
              <a:rPr lang="ru-RU" dirty="0">
                <a:ln w="1778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</a:rPr>
            </a:br>
            <a:r>
              <a:rPr lang="ru-RU" dirty="0">
                <a:ln w="1778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</a:rPr>
              <a:t>«Поилка для цветов»</a:t>
            </a:r>
            <a:br>
              <a:rPr lang="ru-RU" dirty="0">
                <a:ln w="1778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</a:rPr>
            </a:br>
            <a:endParaRPr lang="ru-RU" dirty="0" smtClean="0">
              <a:ln w="17780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3279946"/>
            <a:ext cx="6400800" cy="1008112"/>
          </a:xfrm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2б класса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№7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Булавко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Люба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Тетюева Н.В.</a:t>
            </a:r>
          </a:p>
        </p:txBody>
      </p:sp>
      <p:pic>
        <p:nvPicPr>
          <p:cNvPr id="1026" name="Picture 2" descr="C:\Users\Т\Desktop\s4115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80" y="4293096"/>
            <a:ext cx="37606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Спасибо </a:t>
            </a:r>
          </a:p>
          <a:p>
            <a:pPr marL="0" indent="0" algn="ctr">
              <a:buNone/>
            </a:pPr>
            <a:r>
              <a:rPr lang="ru-RU" sz="80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</a:t>
            </a:r>
          </a:p>
          <a:p>
            <a:pPr marL="0" indent="0" algn="ctr">
              <a:buNone/>
            </a:pPr>
            <a:r>
              <a:rPr lang="ru-RU" sz="80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0726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5328592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поливом комнатных цветов в отсутствие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хозяев.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важный фактор роста цветов. Вода помогает доставлять полезные микроэлементы из почвы к клеткам растений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ли сохранить цветам жизнь вследствие долгого отсутствия хозяев.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781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424936" cy="5832648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так, чтобы цветок не засох, когда семьи долгое время нет дома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  <a:tabLst>
                <a:tab pos="273050" algn="l"/>
              </a:tabLs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 возникновения комнатных растений;</a:t>
            </a:r>
          </a:p>
          <a:p>
            <a:pPr marL="0" indent="0">
              <a:buNone/>
              <a:tabLst>
                <a:tab pos="273050" algn="l"/>
              </a:tabLs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среди взрослых и детей;</a:t>
            </a:r>
          </a:p>
          <a:p>
            <a:pPr marL="0" indent="0">
              <a:buNone/>
              <a:tabLst>
                <a:tab pos="273050" algn="l"/>
              </a:tabLs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Соорудить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собственноручную поилку для цветов и провести опыт.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694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3484"/>
            <a:ext cx="8229600" cy="197281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помидор, подсолнечник были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завезены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Европу </a:t>
            </a:r>
            <a:r>
              <a:rPr lang="ru-RU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ради цветов.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0-tub-ru.yandex.net/i?id=75a4afa308b60aa303ce033cbdf35ae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05859">
            <a:off x="551963" y="2014178"/>
            <a:ext cx="3136449" cy="209096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rgohimia.ru/userfiles/media/40-127-160-241/uploaded/6029656627_48ae2a979d_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2511">
            <a:off x="5402915" y="1999314"/>
            <a:ext cx="3062380" cy="2120693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3-tub-ru.yandex.net/i?id=29603e89f26e600671fccd69624f6529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4542" y="4336408"/>
            <a:ext cx="3387838" cy="194209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6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22114"/>
          </a:xfrm>
        </p:spPr>
        <p:txBody>
          <a:bodyPr/>
          <a:lstStyle/>
          <a:p>
            <a:r>
              <a:rPr lang="ru-RU" u="sng" dirty="0" smtClean="0">
                <a:ln w="17780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</a:ln>
                <a:effectLst/>
              </a:rPr>
              <a:t>Методика исследования</a:t>
            </a:r>
            <a:endParaRPr lang="ru-RU" u="sng" dirty="0">
              <a:ln w="17780" cmpd="sng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637" y="1196752"/>
            <a:ext cx="8761863" cy="540060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 нужны ли комнатные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домах, в школах, в детских садах?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Есть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у вас дома комнатные растения?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Знаете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вы правила ухода за комнатными растениями?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Знаете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вы, что среди комнатных растений бывают ядовитые?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помогаете своим родителям в уходе за комнатными  растениями?</a:t>
            </a:r>
          </a:p>
          <a:p>
            <a:pPr marL="0" indent="0">
              <a:buNone/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Как 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 поливка цветов во время вашего долгого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отсутствия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438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39600718"/>
              </p:ext>
            </p:extLst>
          </p:nvPr>
        </p:nvGraphicFramePr>
        <p:xfrm>
          <a:off x="251520" y="260648"/>
          <a:ext cx="8784976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6674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8336" y="1662737"/>
            <a:ext cx="4742914" cy="4525963"/>
          </a:xfrm>
        </p:spPr>
        <p:txBody>
          <a:bodyPr/>
          <a:lstStyle/>
          <a:p>
            <a:pPr marL="514350" indent="-514350" algn="ctr">
              <a:buAutoNum type="arabicPeriod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Марлевый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жгут или трубочка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14350" indent="-514350" algn="ctr">
              <a:buAutoNum type="arabicPeriod"/>
            </a:pP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Банка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 или любая другая емкость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ctr">
              <a:buNone/>
            </a:pP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Цветок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горшке.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9147" y="260648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F6D19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F6D19"/>
                </a:solidFill>
                <a:latin typeface="Constantia" pitchFamily="18" charset="0"/>
              </a:defRPr>
            </a:lvl9pPr>
          </a:lstStyle>
          <a:p>
            <a:r>
              <a:rPr lang="ru-RU" u="sng" dirty="0" smtClean="0">
                <a:ln w="17780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</a:ln>
                <a:effectLst/>
              </a:rPr>
              <a:t>Для опыта нам потребуется:</a:t>
            </a:r>
            <a:endParaRPr lang="ru-RU" u="sng" dirty="0">
              <a:ln w="17780" cmpd="sng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a:endParaRPr>
          </a:p>
        </p:txBody>
      </p:sp>
      <p:pic>
        <p:nvPicPr>
          <p:cNvPr id="6" name="Рисунок 5" descr="C:\Users\Т\Desktop\эксперимент полив цветов\эксперимент поилка для цветов\фото\IMG_4864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96348">
            <a:off x="143971" y="1553199"/>
            <a:ext cx="2287734" cy="1678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C:\Users\Антон\Desktop\2016-10-16 12-45-45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05580">
            <a:off x="454690" y="4091188"/>
            <a:ext cx="1828031" cy="2390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Т\Desktop\эксперимент полив цветов\опыт ульяна\2016-10-15 10.40 (1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725"/>
          <a:stretch/>
        </p:blipFill>
        <p:spPr bwMode="auto">
          <a:xfrm rot="5963413">
            <a:off x="6662022" y="4391705"/>
            <a:ext cx="2419761" cy="1679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986210">
            <a:off x="6586947" y="1484565"/>
            <a:ext cx="2421492" cy="1816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Овал 9"/>
          <p:cNvSpPr/>
          <p:nvPr/>
        </p:nvSpPr>
        <p:spPr>
          <a:xfrm>
            <a:off x="611560" y="1556792"/>
            <a:ext cx="648072" cy="698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164288" y="1484784"/>
            <a:ext cx="648072" cy="698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12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Т\Desktop\эксперимент полив цветов\эксперимент поилка для цветов\фото\IMG_48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76156" y="3800131"/>
            <a:ext cx="3168352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Т\Desktop\эксперимент полив цветов\эксперимент поилка для цветов\фото\IMG_488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50498" y="619268"/>
            <a:ext cx="2963730" cy="2223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8280" y="599189"/>
            <a:ext cx="3018461" cy="2263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952421" y="3737578"/>
            <a:ext cx="3098645" cy="2323984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 rot="3065061">
            <a:off x="479364" y="4001564"/>
            <a:ext cx="158417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3065061">
            <a:off x="6361767" y="2034149"/>
            <a:ext cx="158417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7653978">
            <a:off x="4360916" y="3888696"/>
            <a:ext cx="158417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40594" y="3350247"/>
            <a:ext cx="1019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1 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1791" y="3765745"/>
            <a:ext cx="1019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53854" y="1383172"/>
            <a:ext cx="1019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3 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99592" y="836712"/>
            <a:ext cx="648072" cy="698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724128" y="1628800"/>
            <a:ext cx="648072" cy="698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588224" y="4941168"/>
            <a:ext cx="648072" cy="698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04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1038746"/>
            <a:ext cx="8589640" cy="541459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проведения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опыта и создания «полки для цветов» были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сделаны следующие выводы, которые подтверждают нашу гипотезу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цветам жизнь вследствие долгого отсутствия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хозяев - МОЖНО.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СООРУДИТЬ «ПОИЛКУ ДЛЯ ЦВЕТОВ»!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поилка поможет вам избавиться от лишних хлопот в преддверии долгожданного отпуска. 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22114"/>
          </a:xfrm>
        </p:spPr>
        <p:txBody>
          <a:bodyPr/>
          <a:lstStyle/>
          <a:p>
            <a:r>
              <a:rPr lang="ru-RU" u="sng" dirty="0" smtClean="0">
                <a:ln w="17780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</a:ln>
                <a:effectLst/>
              </a:rPr>
              <a:t>Вывод:</a:t>
            </a:r>
            <a:endParaRPr lang="ru-RU" u="sng" dirty="0">
              <a:ln w="17780" cmpd="sng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671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beg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pobeg</Template>
  <TotalTime>162</TotalTime>
  <Words>307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pobeg</vt:lpstr>
      <vt:lpstr>Проект «Поилка для цветов» </vt:lpstr>
      <vt:lpstr>Слайд 2</vt:lpstr>
      <vt:lpstr>Слайд 3</vt:lpstr>
      <vt:lpstr>Слайд 4</vt:lpstr>
      <vt:lpstr>Методика исследования</vt:lpstr>
      <vt:lpstr>Слайд 6</vt:lpstr>
      <vt:lpstr>Слайд 7</vt:lpstr>
      <vt:lpstr>Слайд 8</vt:lpstr>
      <vt:lpstr>Вывод: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TetjuevaNV</cp:lastModifiedBy>
  <cp:revision>17</cp:revision>
  <dcterms:created xsi:type="dcterms:W3CDTF">2017-02-07T12:49:51Z</dcterms:created>
  <dcterms:modified xsi:type="dcterms:W3CDTF">2017-03-29T03:24:09Z</dcterms:modified>
</cp:coreProperties>
</file>