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5" r:id="rId9"/>
    <p:sldId id="262" r:id="rId10"/>
    <p:sldId id="26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раз в день </a:t>
            </a:r>
            <a:r>
              <a:rPr lang="ru-RU" sz="24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чистите зубы?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5731887520323393"/>
          <c:y val="2.9606833380102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Назовите марку зубной пасты, которой Вы чистите зубы?</c:v>
                </c:pt>
              </c:strCache>
            </c:strRef>
          </c:tx>
          <c:explosion val="3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2"/>
                <c:pt idx="0">
                  <c:v>1 раз </c:v>
                </c:pt>
                <c:pt idx="1">
                  <c:v>2 раза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</c:v>
                </c:pt>
                <c:pt idx="1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</a:t>
            </a:r>
            <a:r>
              <a:rPr lang="ru-RU" sz="24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марку зубной пасты, которой Вы чистите зубы?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7537150291402981"/>
          <c:y val="2.70404706711432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4"/>
                <c:pt idx="0">
                  <c:v>Colgate</c:v>
                </c:pt>
                <c:pt idx="1">
                  <c:v>Кора Дуба</c:v>
                </c:pt>
                <c:pt idx="2">
                  <c:v>Новый Жемчуг</c:v>
                </c:pt>
                <c:pt idx="3">
                  <c:v>R.O.K.S.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1AB9CA-E206-4DBA-B448-CF0F168FFF5B}" type="doc">
      <dgm:prSet loTypeId="urn:microsoft.com/office/officeart/2005/8/layout/chevron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FF738D29-BCB2-4D3C-A276-44062EB37204}">
      <dgm:prSet phldrT="[Текст]"/>
      <dgm:spPr/>
      <dgm:t>
        <a:bodyPr/>
        <a:lstStyle/>
        <a:p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этап 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70F2E2-52AA-4FB3-A8CA-6DF898859970}" type="parTrans" cxnId="{C37F6EBE-449B-40A5-85BC-15F7607788EE}">
      <dgm:prSet/>
      <dgm:spPr/>
      <dgm:t>
        <a:bodyPr/>
        <a:lstStyle/>
        <a:p>
          <a:endParaRPr lang="ru-RU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C14C8B-74B7-402D-A749-00B7BDC35FD3}" type="sibTrans" cxnId="{C37F6EBE-449B-40A5-85BC-15F7607788EE}">
      <dgm:prSet/>
      <dgm:spPr/>
      <dgm:t>
        <a:bodyPr/>
        <a:lstStyle/>
        <a:p>
          <a:endParaRPr lang="ru-RU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0D0C72-7FDB-44E0-83AE-7C0EAF6448E2}">
      <dgm:prSet phldrT="[Текст]"/>
      <dgm:spPr/>
      <dgm:t>
        <a:bodyPr/>
        <a:lstStyle/>
        <a:p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определение темы и цели проекта 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BB00DF-A76E-4F29-995D-E41889FDF62E}" type="parTrans" cxnId="{051A3595-F2EF-4ACF-90E8-3A273006A0AC}">
      <dgm:prSet/>
      <dgm:spPr/>
      <dgm:t>
        <a:bodyPr/>
        <a:lstStyle/>
        <a:p>
          <a:endParaRPr lang="ru-RU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AECF43-8434-4E3D-8D39-F54981E1ED39}" type="sibTrans" cxnId="{051A3595-F2EF-4ACF-90E8-3A273006A0AC}">
      <dgm:prSet/>
      <dgm:spPr/>
      <dgm:t>
        <a:bodyPr/>
        <a:lstStyle/>
        <a:p>
          <a:endParaRPr lang="ru-RU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7C4427-C65E-4E71-8A81-591C63D73192}">
      <dgm:prSet phldrT="[Текст]"/>
      <dgm:spPr/>
      <dgm:t>
        <a:bodyPr/>
        <a:lstStyle/>
        <a:p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этап 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ACFDA6-34DD-42C8-B673-1F9AA96C670D}" type="parTrans" cxnId="{9791C44B-C3F0-4629-97BC-2E2D878475CE}">
      <dgm:prSet/>
      <dgm:spPr/>
      <dgm:t>
        <a:bodyPr/>
        <a:lstStyle/>
        <a:p>
          <a:endParaRPr lang="ru-RU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1953AC-51A4-41DD-B300-875ACB90EA49}" type="sibTrans" cxnId="{9791C44B-C3F0-4629-97BC-2E2D878475CE}">
      <dgm:prSet/>
      <dgm:spPr/>
      <dgm:t>
        <a:bodyPr/>
        <a:lstStyle/>
        <a:p>
          <a:endParaRPr lang="ru-RU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4D1017-C4AE-4339-BC5A-8709308B63B5}">
      <dgm:prSet phldrT="[Текст]"/>
      <dgm:spPr/>
      <dgm:t>
        <a:bodyPr/>
        <a:lstStyle/>
        <a:p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анкетирования и эксперимента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092BDE-C1B7-4BF4-96D3-CECC7CE428ED}" type="parTrans" cxnId="{29A8284C-7EA1-494A-B345-51BCFCBD5DD8}">
      <dgm:prSet/>
      <dgm:spPr/>
      <dgm:t>
        <a:bodyPr/>
        <a:lstStyle/>
        <a:p>
          <a:endParaRPr lang="ru-RU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13BDEFF-F766-48E4-9C66-7A2F491EBB75}" type="sibTrans" cxnId="{29A8284C-7EA1-494A-B345-51BCFCBD5DD8}">
      <dgm:prSet/>
      <dgm:spPr/>
      <dgm:t>
        <a:bodyPr/>
        <a:lstStyle/>
        <a:p>
          <a:endParaRPr lang="ru-RU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229CEA-2086-460E-8531-AD93B79112AE}">
      <dgm:prSet phldrT="[Текст]"/>
      <dgm:spPr/>
      <dgm:t>
        <a:bodyPr/>
        <a:lstStyle/>
        <a:p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 этап 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3DE6EB-C846-4A6B-8367-5E0E52E90103}" type="parTrans" cxnId="{859F55A7-18C5-4923-A874-529DACFA8981}">
      <dgm:prSet/>
      <dgm:spPr/>
      <dgm:t>
        <a:bodyPr/>
        <a:lstStyle/>
        <a:p>
          <a:endParaRPr lang="ru-RU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9A52481-4654-431C-8F57-937F1BA06A9C}" type="sibTrans" cxnId="{859F55A7-18C5-4923-A874-529DACFA8981}">
      <dgm:prSet/>
      <dgm:spPr/>
      <dgm:t>
        <a:bodyPr/>
        <a:lstStyle/>
        <a:p>
          <a:endParaRPr lang="ru-RU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07B5A3-8BD8-4A92-A8C3-933E7734BC1B}">
      <dgm:prSet phldrT="[Текст]"/>
      <dgm:spPr/>
      <dgm:t>
        <a:bodyPr/>
        <a:lstStyle/>
        <a:p>
          <a:r>
            <a: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памятки и списка зубных паст</a:t>
          </a:r>
          <a:endParaRPr lang="ru-RU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276B78-C287-4DBD-AE67-6F1BAE0D19C5}" type="parTrans" cxnId="{2FF07F06-D938-4B2D-BC44-A4F0EC378882}">
      <dgm:prSet/>
      <dgm:spPr/>
      <dgm:t>
        <a:bodyPr/>
        <a:lstStyle/>
        <a:p>
          <a:endParaRPr lang="ru-RU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DB282D-2C4A-4AD2-87D7-FA829EBF7BB2}" type="sibTrans" cxnId="{2FF07F06-D938-4B2D-BC44-A4F0EC378882}">
      <dgm:prSet/>
      <dgm:spPr/>
      <dgm:t>
        <a:bodyPr/>
        <a:lstStyle/>
        <a:p>
          <a:endParaRPr lang="ru-RU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BC3413F-7EC7-455E-80BC-E48FF9CF2F1A}" type="pres">
      <dgm:prSet presAssocID="{371AB9CA-E206-4DBA-B448-CF0F168FFF5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F7AA6C-C831-4EB2-834E-E90B0AC29BC0}" type="pres">
      <dgm:prSet presAssocID="{FF738D29-BCB2-4D3C-A276-44062EB37204}" presName="composite" presStyleCnt="0"/>
      <dgm:spPr/>
    </dgm:pt>
    <dgm:pt modelId="{A6BB98DB-FD17-4B15-AB3A-18F08581BD65}" type="pres">
      <dgm:prSet presAssocID="{FF738D29-BCB2-4D3C-A276-44062EB3720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D96AFB-FEB7-4395-A111-FA12DD2EAFFF}" type="pres">
      <dgm:prSet presAssocID="{FF738D29-BCB2-4D3C-A276-44062EB37204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3816E7-3B63-4BA1-9465-2C770904705A}" type="pres">
      <dgm:prSet presAssocID="{6AC14C8B-74B7-402D-A749-00B7BDC35FD3}" presName="sp" presStyleCnt="0"/>
      <dgm:spPr/>
    </dgm:pt>
    <dgm:pt modelId="{2F04F3C7-6C94-4E32-8C7F-D9F35D88022F}" type="pres">
      <dgm:prSet presAssocID="{1A7C4427-C65E-4E71-8A81-591C63D73192}" presName="composite" presStyleCnt="0"/>
      <dgm:spPr/>
    </dgm:pt>
    <dgm:pt modelId="{AEF3051A-B97D-40E1-AF98-0A3BDF4DAEDB}" type="pres">
      <dgm:prSet presAssocID="{1A7C4427-C65E-4E71-8A81-591C63D7319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A3DE6D-9924-4538-AC32-D20E54B13A08}" type="pres">
      <dgm:prSet presAssocID="{1A7C4427-C65E-4E71-8A81-591C63D73192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0DDF92-9583-46A8-8613-2FBA6B940706}" type="pres">
      <dgm:prSet presAssocID="{BE1953AC-51A4-41DD-B300-875ACB90EA49}" presName="sp" presStyleCnt="0"/>
      <dgm:spPr/>
    </dgm:pt>
    <dgm:pt modelId="{5FEE4DF0-1EB5-4E16-908F-6003C366FA2C}" type="pres">
      <dgm:prSet presAssocID="{BC229CEA-2086-460E-8531-AD93B79112AE}" presName="composite" presStyleCnt="0"/>
      <dgm:spPr/>
    </dgm:pt>
    <dgm:pt modelId="{760FA13F-4400-4A5C-AF97-0030B180B7D1}" type="pres">
      <dgm:prSet presAssocID="{BC229CEA-2086-460E-8531-AD93B79112AE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0BC070-C5EE-49BF-9F9A-C852169049C4}" type="pres">
      <dgm:prSet presAssocID="{BC229CEA-2086-460E-8531-AD93B79112AE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3D4AAA-B9C9-48F5-BA09-AE9D15B9A965}" type="presOf" srcId="{BC229CEA-2086-460E-8531-AD93B79112AE}" destId="{760FA13F-4400-4A5C-AF97-0030B180B7D1}" srcOrd="0" destOrd="0" presId="urn:microsoft.com/office/officeart/2005/8/layout/chevron2"/>
    <dgm:cxn modelId="{0A8BE2C1-63D3-45C1-943F-12FA98BB1EBC}" type="presOf" srcId="{1A7C4427-C65E-4E71-8A81-591C63D73192}" destId="{AEF3051A-B97D-40E1-AF98-0A3BDF4DAEDB}" srcOrd="0" destOrd="0" presId="urn:microsoft.com/office/officeart/2005/8/layout/chevron2"/>
    <dgm:cxn modelId="{859F55A7-18C5-4923-A874-529DACFA8981}" srcId="{371AB9CA-E206-4DBA-B448-CF0F168FFF5B}" destId="{BC229CEA-2086-460E-8531-AD93B79112AE}" srcOrd="2" destOrd="0" parTransId="{643DE6EB-C846-4A6B-8367-5E0E52E90103}" sibTransId="{29A52481-4654-431C-8F57-937F1BA06A9C}"/>
    <dgm:cxn modelId="{29A8284C-7EA1-494A-B345-51BCFCBD5DD8}" srcId="{1A7C4427-C65E-4E71-8A81-591C63D73192}" destId="{8E4D1017-C4AE-4339-BC5A-8709308B63B5}" srcOrd="0" destOrd="0" parTransId="{8E092BDE-C1B7-4BF4-96D3-CECC7CE428ED}" sibTransId="{C13BDEFF-F766-48E4-9C66-7A2F491EBB75}"/>
    <dgm:cxn modelId="{AD99A970-F758-4357-AEFE-10EC175DC1E1}" type="presOf" srcId="{FF738D29-BCB2-4D3C-A276-44062EB37204}" destId="{A6BB98DB-FD17-4B15-AB3A-18F08581BD65}" srcOrd="0" destOrd="0" presId="urn:microsoft.com/office/officeart/2005/8/layout/chevron2"/>
    <dgm:cxn modelId="{051A3595-F2EF-4ACF-90E8-3A273006A0AC}" srcId="{FF738D29-BCB2-4D3C-A276-44062EB37204}" destId="{770D0C72-7FDB-44E0-83AE-7C0EAF6448E2}" srcOrd="0" destOrd="0" parTransId="{3FBB00DF-A76E-4F29-995D-E41889FDF62E}" sibTransId="{2AAECF43-8434-4E3D-8D39-F54981E1ED39}"/>
    <dgm:cxn modelId="{9791C44B-C3F0-4629-97BC-2E2D878475CE}" srcId="{371AB9CA-E206-4DBA-B448-CF0F168FFF5B}" destId="{1A7C4427-C65E-4E71-8A81-591C63D73192}" srcOrd="1" destOrd="0" parTransId="{27ACFDA6-34DD-42C8-B673-1F9AA96C670D}" sibTransId="{BE1953AC-51A4-41DD-B300-875ACB90EA49}"/>
    <dgm:cxn modelId="{59DC8121-D065-4428-A545-3A1CE70F60AB}" type="presOf" srcId="{371AB9CA-E206-4DBA-B448-CF0F168FFF5B}" destId="{6BC3413F-7EC7-455E-80BC-E48FF9CF2F1A}" srcOrd="0" destOrd="0" presId="urn:microsoft.com/office/officeart/2005/8/layout/chevron2"/>
    <dgm:cxn modelId="{C37F6EBE-449B-40A5-85BC-15F7607788EE}" srcId="{371AB9CA-E206-4DBA-B448-CF0F168FFF5B}" destId="{FF738D29-BCB2-4D3C-A276-44062EB37204}" srcOrd="0" destOrd="0" parTransId="{9370F2E2-52AA-4FB3-A8CA-6DF898859970}" sibTransId="{6AC14C8B-74B7-402D-A749-00B7BDC35FD3}"/>
    <dgm:cxn modelId="{2FF07F06-D938-4B2D-BC44-A4F0EC378882}" srcId="{BC229CEA-2086-460E-8531-AD93B79112AE}" destId="{2107B5A3-8BD8-4A92-A8C3-933E7734BC1B}" srcOrd="0" destOrd="0" parTransId="{A5276B78-C287-4DBD-AE67-6F1BAE0D19C5}" sibTransId="{9EDB282D-2C4A-4AD2-87D7-FA829EBF7BB2}"/>
    <dgm:cxn modelId="{D6B82C23-D6DF-4379-B1E4-B5BD0288D6A2}" type="presOf" srcId="{2107B5A3-8BD8-4A92-A8C3-933E7734BC1B}" destId="{020BC070-C5EE-49BF-9F9A-C852169049C4}" srcOrd="0" destOrd="0" presId="urn:microsoft.com/office/officeart/2005/8/layout/chevron2"/>
    <dgm:cxn modelId="{890C2895-7336-4CAE-8654-E289BEECA04C}" type="presOf" srcId="{770D0C72-7FDB-44E0-83AE-7C0EAF6448E2}" destId="{1AD96AFB-FEB7-4395-A111-FA12DD2EAFFF}" srcOrd="0" destOrd="0" presId="urn:microsoft.com/office/officeart/2005/8/layout/chevron2"/>
    <dgm:cxn modelId="{36CD548E-954F-4E64-8B4B-A8911DB63C49}" type="presOf" srcId="{8E4D1017-C4AE-4339-BC5A-8709308B63B5}" destId="{01A3DE6D-9924-4538-AC32-D20E54B13A08}" srcOrd="0" destOrd="0" presId="urn:microsoft.com/office/officeart/2005/8/layout/chevron2"/>
    <dgm:cxn modelId="{F8896EA4-B938-474E-9A24-0CA7F449A067}" type="presParOf" srcId="{6BC3413F-7EC7-455E-80BC-E48FF9CF2F1A}" destId="{CDF7AA6C-C831-4EB2-834E-E90B0AC29BC0}" srcOrd="0" destOrd="0" presId="urn:microsoft.com/office/officeart/2005/8/layout/chevron2"/>
    <dgm:cxn modelId="{7E433812-C520-4C38-A01E-F62A54820BBD}" type="presParOf" srcId="{CDF7AA6C-C831-4EB2-834E-E90B0AC29BC0}" destId="{A6BB98DB-FD17-4B15-AB3A-18F08581BD65}" srcOrd="0" destOrd="0" presId="urn:microsoft.com/office/officeart/2005/8/layout/chevron2"/>
    <dgm:cxn modelId="{9F2B051D-B3DE-4B0B-9AB3-5B850BF2E90F}" type="presParOf" srcId="{CDF7AA6C-C831-4EB2-834E-E90B0AC29BC0}" destId="{1AD96AFB-FEB7-4395-A111-FA12DD2EAFFF}" srcOrd="1" destOrd="0" presId="urn:microsoft.com/office/officeart/2005/8/layout/chevron2"/>
    <dgm:cxn modelId="{5366A9BD-F0C3-418A-97C4-D64B4369A62C}" type="presParOf" srcId="{6BC3413F-7EC7-455E-80BC-E48FF9CF2F1A}" destId="{6A3816E7-3B63-4BA1-9465-2C770904705A}" srcOrd="1" destOrd="0" presId="urn:microsoft.com/office/officeart/2005/8/layout/chevron2"/>
    <dgm:cxn modelId="{FC2F04C6-F0A2-4AE2-9073-CD0449795CF0}" type="presParOf" srcId="{6BC3413F-7EC7-455E-80BC-E48FF9CF2F1A}" destId="{2F04F3C7-6C94-4E32-8C7F-D9F35D88022F}" srcOrd="2" destOrd="0" presId="urn:microsoft.com/office/officeart/2005/8/layout/chevron2"/>
    <dgm:cxn modelId="{8BBF318C-A94E-434C-9C35-9B1193DA58DE}" type="presParOf" srcId="{2F04F3C7-6C94-4E32-8C7F-D9F35D88022F}" destId="{AEF3051A-B97D-40E1-AF98-0A3BDF4DAEDB}" srcOrd="0" destOrd="0" presId="urn:microsoft.com/office/officeart/2005/8/layout/chevron2"/>
    <dgm:cxn modelId="{359A0B3B-52B2-4AE9-89AF-FB254ABB9E94}" type="presParOf" srcId="{2F04F3C7-6C94-4E32-8C7F-D9F35D88022F}" destId="{01A3DE6D-9924-4538-AC32-D20E54B13A08}" srcOrd="1" destOrd="0" presId="urn:microsoft.com/office/officeart/2005/8/layout/chevron2"/>
    <dgm:cxn modelId="{0BAC5B66-0891-421B-B210-174C403B02F7}" type="presParOf" srcId="{6BC3413F-7EC7-455E-80BC-E48FF9CF2F1A}" destId="{9F0DDF92-9583-46A8-8613-2FBA6B940706}" srcOrd="3" destOrd="0" presId="urn:microsoft.com/office/officeart/2005/8/layout/chevron2"/>
    <dgm:cxn modelId="{53649EF0-9104-47C7-A6BF-17D4C6EC0D0D}" type="presParOf" srcId="{6BC3413F-7EC7-455E-80BC-E48FF9CF2F1A}" destId="{5FEE4DF0-1EB5-4E16-908F-6003C366FA2C}" srcOrd="4" destOrd="0" presId="urn:microsoft.com/office/officeart/2005/8/layout/chevron2"/>
    <dgm:cxn modelId="{0418E40C-F04B-4707-9567-EF2EFDD5777F}" type="presParOf" srcId="{5FEE4DF0-1EB5-4E16-908F-6003C366FA2C}" destId="{760FA13F-4400-4A5C-AF97-0030B180B7D1}" srcOrd="0" destOrd="0" presId="urn:microsoft.com/office/officeart/2005/8/layout/chevron2"/>
    <dgm:cxn modelId="{55DD93F2-1EE7-4A7C-9B28-8FD35D74517F}" type="presParOf" srcId="{5FEE4DF0-1EB5-4E16-908F-6003C366FA2C}" destId="{020BC070-C5EE-49BF-9F9A-C852169049C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BB98DB-FD17-4B15-AB3A-18F08581BD65}">
      <dsp:nvSpPr>
        <dsp:cNvPr id="0" name=""/>
        <dsp:cNvSpPr/>
      </dsp:nvSpPr>
      <dsp:spPr>
        <a:xfrm rot="5400000">
          <a:off x="-236764" y="238847"/>
          <a:ext cx="1578430" cy="1104901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этап </a:t>
          </a:r>
          <a:endParaRPr lang="ru-RU" sz="320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554534"/>
        <a:ext cx="1104901" cy="473529"/>
      </dsp:txXfrm>
    </dsp:sp>
    <dsp:sp modelId="{1AD96AFB-FEB7-4395-A111-FA12DD2EAFFF}">
      <dsp:nvSpPr>
        <dsp:cNvPr id="0" name=""/>
        <dsp:cNvSpPr/>
      </dsp:nvSpPr>
      <dsp:spPr>
        <a:xfrm rot="5400000">
          <a:off x="5505377" y="-4398393"/>
          <a:ext cx="1025979" cy="98269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4765" rIns="24765" bIns="24765" numCol="1" spcCol="1270" anchor="ctr" anchorCtr="0">
          <a:noAutofit/>
        </a:bodyPr>
        <a:lstStyle/>
        <a:p>
          <a:pPr marL="285750" lvl="1" indent="-285750" algn="l" defTabSz="1733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90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определение темы и цели проекта </a:t>
          </a:r>
          <a:endParaRPr lang="ru-RU" sz="390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104901" y="52167"/>
        <a:ext cx="9776847" cy="925811"/>
      </dsp:txXfrm>
    </dsp:sp>
    <dsp:sp modelId="{AEF3051A-B97D-40E1-AF98-0A3BDF4DAEDB}">
      <dsp:nvSpPr>
        <dsp:cNvPr id="0" name=""/>
        <dsp:cNvSpPr/>
      </dsp:nvSpPr>
      <dsp:spPr>
        <a:xfrm rot="5400000">
          <a:off x="-236764" y="1622936"/>
          <a:ext cx="1578430" cy="1104901"/>
        </a:xfrm>
        <a:prstGeom prst="chevron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этап </a:t>
          </a:r>
          <a:endParaRPr lang="ru-RU" sz="320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1938623"/>
        <a:ext cx="1104901" cy="473529"/>
      </dsp:txXfrm>
    </dsp:sp>
    <dsp:sp modelId="{01A3DE6D-9924-4538-AC32-D20E54B13A08}">
      <dsp:nvSpPr>
        <dsp:cNvPr id="0" name=""/>
        <dsp:cNvSpPr/>
      </dsp:nvSpPr>
      <dsp:spPr>
        <a:xfrm rot="5400000">
          <a:off x="5505377" y="-3014303"/>
          <a:ext cx="1025979" cy="98269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4765" rIns="24765" bIns="24765" numCol="1" spcCol="1270" anchor="ctr" anchorCtr="0">
          <a:noAutofit/>
        </a:bodyPr>
        <a:lstStyle/>
        <a:p>
          <a:pPr marL="285750" lvl="1" indent="-285750" algn="l" defTabSz="1733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90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анкетирования и эксперимента</a:t>
          </a:r>
          <a:endParaRPr lang="ru-RU" sz="390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104901" y="1436257"/>
        <a:ext cx="9776847" cy="925811"/>
      </dsp:txXfrm>
    </dsp:sp>
    <dsp:sp modelId="{760FA13F-4400-4A5C-AF97-0030B180B7D1}">
      <dsp:nvSpPr>
        <dsp:cNvPr id="0" name=""/>
        <dsp:cNvSpPr/>
      </dsp:nvSpPr>
      <dsp:spPr>
        <a:xfrm rot="5400000">
          <a:off x="-236764" y="3007026"/>
          <a:ext cx="1578430" cy="1104901"/>
        </a:xfrm>
        <a:prstGeom prst="chevron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 этап </a:t>
          </a:r>
          <a:endParaRPr lang="ru-RU" sz="320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3322713"/>
        <a:ext cx="1104901" cy="473529"/>
      </dsp:txXfrm>
    </dsp:sp>
    <dsp:sp modelId="{020BC070-C5EE-49BF-9F9A-C852169049C4}">
      <dsp:nvSpPr>
        <dsp:cNvPr id="0" name=""/>
        <dsp:cNvSpPr/>
      </dsp:nvSpPr>
      <dsp:spPr>
        <a:xfrm rot="5400000">
          <a:off x="5505377" y="-1630214"/>
          <a:ext cx="1025979" cy="98269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4765" rIns="24765" bIns="24765" numCol="1" spcCol="1270" anchor="ctr" anchorCtr="0">
          <a:noAutofit/>
        </a:bodyPr>
        <a:lstStyle/>
        <a:p>
          <a:pPr marL="285750" lvl="1" indent="-285750" algn="l" defTabSz="1733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90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памятки и списка зубных паст</a:t>
          </a:r>
          <a:endParaRPr lang="ru-RU" sz="3900" kern="1200" dirty="0">
            <a:solidFill>
              <a:schemeClr val="tx1">
                <a:lumMod val="85000"/>
                <a:lumOff val="1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104901" y="2820346"/>
        <a:ext cx="9776847" cy="9258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A046D-F496-4CD9-BF6A-B1BA38CA55E2}" type="datetimeFigureOut">
              <a:rPr lang="ru-RU" smtClean="0"/>
              <a:t>01.04.2017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9AB6-39AF-4E89-8E85-70229734A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469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A046D-F496-4CD9-BF6A-B1BA38CA55E2}" type="datetimeFigureOut">
              <a:rPr lang="ru-RU" smtClean="0"/>
              <a:t>01.04.2017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9AB6-39AF-4E89-8E85-70229734A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933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A046D-F496-4CD9-BF6A-B1BA38CA55E2}" type="datetimeFigureOut">
              <a:rPr lang="ru-RU" smtClean="0"/>
              <a:t>01.04.2017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9AB6-39AF-4E89-8E85-70229734A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41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A046D-F496-4CD9-BF6A-B1BA38CA55E2}" type="datetimeFigureOut">
              <a:rPr lang="ru-RU" smtClean="0"/>
              <a:t>01.04.2017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9AB6-39AF-4E89-8E85-70229734A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801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A046D-F496-4CD9-BF6A-B1BA38CA55E2}" type="datetimeFigureOut">
              <a:rPr lang="ru-RU" smtClean="0"/>
              <a:t>01.04.2017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9AB6-39AF-4E89-8E85-70229734A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990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A046D-F496-4CD9-BF6A-B1BA38CA55E2}" type="datetimeFigureOut">
              <a:rPr lang="ru-RU" smtClean="0"/>
              <a:t>01.04.2017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9AB6-39AF-4E89-8E85-70229734A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26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A046D-F496-4CD9-BF6A-B1BA38CA55E2}" type="datetimeFigureOut">
              <a:rPr lang="ru-RU" smtClean="0"/>
              <a:t>01.04.2017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9AB6-39AF-4E89-8E85-70229734A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898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A046D-F496-4CD9-BF6A-B1BA38CA55E2}" type="datetimeFigureOut">
              <a:rPr lang="ru-RU" smtClean="0"/>
              <a:t>01.04.2017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9AB6-39AF-4E89-8E85-70229734A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54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A046D-F496-4CD9-BF6A-B1BA38CA55E2}" type="datetimeFigureOut">
              <a:rPr lang="ru-RU" smtClean="0"/>
              <a:t>01.04.2017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9AB6-39AF-4E89-8E85-70229734A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444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A046D-F496-4CD9-BF6A-B1BA38CA55E2}" type="datetimeFigureOut">
              <a:rPr lang="ru-RU" smtClean="0"/>
              <a:t>01.04.2017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9AB6-39AF-4E89-8E85-70229734A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320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A046D-F496-4CD9-BF6A-B1BA38CA55E2}" type="datetimeFigureOut">
              <a:rPr lang="ru-RU" smtClean="0"/>
              <a:t>01.04.2017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89AB6-39AF-4E89-8E85-70229734A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791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A046D-F496-4CD9-BF6A-B1BA38CA55E2}" type="datetimeFigureOut">
              <a:rPr lang="ru-RU" smtClean="0"/>
              <a:t>01.04.2017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89AB6-39AF-4E89-8E85-70229734A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939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86826" y="274523"/>
            <a:ext cx="10420350" cy="863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средняя общеобразовательная школа № 75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035589" y="1159917"/>
            <a:ext cx="4122821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теме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Надпись 1"/>
          <p:cNvSpPr txBox="1"/>
          <p:nvPr/>
        </p:nvSpPr>
        <p:spPr>
          <a:xfrm>
            <a:off x="2306663" y="2079523"/>
            <a:ext cx="7580671" cy="1409617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000" b="1" dirty="0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solidFill>
                  <a:srgbClr val="F7CAA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«Влияет ли зубная паста 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000" b="1" dirty="0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solidFill>
                  <a:srgbClr val="F7CAA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прочность зубов?»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34516" y="3620842"/>
            <a:ext cx="3957484" cy="2166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tabLst>
                <a:tab pos="4067175" algn="l"/>
              </a:tabLs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Выполнила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Иванова Анна, 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4067175" algn="l"/>
              </a:tabLs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ученица 3 «А» класса 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4067175" algn="l"/>
              </a:tabLs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МБОУ СОШ №75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4067175" algn="l"/>
              </a:tabLs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Руководитель: 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4067175" algn="l"/>
              </a:tabLs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Краснова Марина Николаевна, 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4067175" algn="l"/>
              </a:tabLs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классный руководитель 3 «А» класса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4067175" algn="l"/>
              </a:tabLs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МБОУ СОШ №75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39768" y="6094878"/>
            <a:ext cx="2714461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4067175" algn="l"/>
              </a:tabLs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Екатеринбург, 2017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http://sms-taim.ru/wp-content/uploads/2016/12/kak-chasto-nado-chistit-zuby_1.pn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71" y="3752359"/>
            <a:ext cx="4393097" cy="23425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8442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previews.123rf.com/images/yayayoy/yayayoy1102/yayayoy110200021/8845716-Cartoon-tooth-Stock-Photo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52" y="369976"/>
            <a:ext cx="1847850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http://images.easyfreeclipart.com/136/dental-tooth-clip-art-13676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2797" y="4567841"/>
            <a:ext cx="1519956" cy="191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адпись 1"/>
          <p:cNvSpPr txBox="1"/>
          <p:nvPr/>
        </p:nvSpPr>
        <p:spPr>
          <a:xfrm>
            <a:off x="2306663" y="2079523"/>
            <a:ext cx="7580671" cy="272690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8000" b="1" dirty="0" smtClean="0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solidFill>
                  <a:srgbClr val="F7CAA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8000" b="1" dirty="0" smtClean="0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solidFill>
                  <a:srgbClr val="F7CAA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внимание!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477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40476" y="369976"/>
            <a:ext cx="6096000" cy="325396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07000"/>
              </a:lnSpc>
              <a:spcAft>
                <a:spcPts val="0"/>
              </a:spcAft>
              <a:tabLst>
                <a:tab pos="4067175" algn="l"/>
              </a:tabLs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Чистим зубы дважды в сутки,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  <a:tabLst>
                <a:tab pos="4067175" algn="l"/>
              </a:tabLs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Чистим долго: три минутки,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  <a:tabLst>
                <a:tab pos="4067175" algn="l"/>
              </a:tabLs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Щеткой чистой, не лохматой,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  <a:tabLst>
                <a:tab pos="4067175" algn="l"/>
              </a:tabLs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Пастой вкусной, ароматной.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  <a:tabLst>
                <a:tab pos="4067175" algn="l"/>
              </a:tabLs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Чистим щеткой вверх и вниз –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  <a:tabLst>
                <a:tab pos="4067175" algn="l"/>
              </a:tabLs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Ну, микробы, берегись!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://previews.123rf.com/images/yayayoy/yayayoy1102/yayayoy110200021/8845716-Cartoon-tooth-Stock-Photo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52" y="369976"/>
            <a:ext cx="1847850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://images.easyfreeclipart.com/136/dental-tooth-clip-art-13676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700" y="3623944"/>
            <a:ext cx="1519956" cy="191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0-tub-ru.yandex.net/i?id=59ccecc2acc99e38901c40a8793d7849&amp;n=33&amp;h=215&amp;w=20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20" y="3165280"/>
            <a:ext cx="1952625" cy="204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clipartfinders.com/clipart/7/happy-tooth-clip-art-clipart-panda-free-images-751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2117" y="4055806"/>
            <a:ext cx="2364689" cy="2258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clipartkid.com/images/385/strong-tooth-cartoon-stock-photography-image-36398652-HmeAtU-clipart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89"/>
          <a:stretch/>
        </p:blipFill>
        <p:spPr bwMode="auto">
          <a:xfrm>
            <a:off x="3209272" y="655578"/>
            <a:ext cx="2440384" cy="1576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8124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2283" y="959215"/>
            <a:ext cx="10653251" cy="2835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0"/>
              </a:spcAft>
              <a:tabLst>
                <a:tab pos="4067175" algn="l"/>
              </a:tabLs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изучить влияние зубной пасты на прочность зубов.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4067175" algn="l"/>
              </a:tabLs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изучить историю создания, состав и действие компонентов зубных паст;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провести анкетирование и эксперимент;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создать памятку по правильному уходу за зубами.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im0-tub-ru.yandex.net/i?id=b0ff7c9a1d21188afdb36ffb89ed133b&amp;n=33&amp;h=215&amp;w=30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50909">
            <a:off x="7042199" y="3351319"/>
            <a:ext cx="3556111" cy="2490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4869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734917018"/>
              </p:ext>
            </p:extLst>
          </p:nvPr>
        </p:nvGraphicFramePr>
        <p:xfrm>
          <a:off x="645650" y="1430593"/>
          <a:ext cx="10931833" cy="4350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Надпись 1"/>
          <p:cNvSpPr txBox="1"/>
          <p:nvPr/>
        </p:nvSpPr>
        <p:spPr>
          <a:xfrm>
            <a:off x="2144432" y="132735"/>
            <a:ext cx="7580671" cy="75097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000" b="1" dirty="0" smtClean="0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solidFill>
                  <a:srgbClr val="F7CAA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Этапы работы над проектом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422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061118551"/>
              </p:ext>
            </p:extLst>
          </p:nvPr>
        </p:nvGraphicFramePr>
        <p:xfrm>
          <a:off x="1391479" y="463827"/>
          <a:ext cx="9581322" cy="5936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98620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401611351"/>
              </p:ext>
            </p:extLst>
          </p:nvPr>
        </p:nvGraphicFramePr>
        <p:xfrm>
          <a:off x="855405" y="825910"/>
          <a:ext cx="10692581" cy="5397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84182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1057" y="230577"/>
            <a:ext cx="100928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Эксперимент </a:t>
            </a:r>
            <a:endParaRPr lang="ru-RU" sz="20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Наполняем две емкости 9% уксусной кислотой.</a:t>
            </a:r>
          </a:p>
          <a:p>
            <a:pPr marL="742950" lvl="1" indent="-28575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Берем два куриных яйца и одно из них опускаем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кислую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среду.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Другое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яйцо обрабатываем зубной пастой с фтором. Помещаем его во вторую емкость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Через 12 часов смотрим результат.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D:\ПРОЕКТЫ\Иванова\20170116_21231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5" t="14117" r="3670"/>
          <a:stretch/>
        </p:blipFill>
        <p:spPr bwMode="auto">
          <a:xfrm>
            <a:off x="629019" y="3269666"/>
            <a:ext cx="3161316" cy="25411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D:\ПРОЕКТЫ\Иванова\20170117_09283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7" r="20997"/>
          <a:stretch/>
        </p:blipFill>
        <p:spPr bwMode="auto">
          <a:xfrm>
            <a:off x="4414377" y="3269666"/>
            <a:ext cx="3004062" cy="25411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D:\ПРОЕКТЫ\Иванова\20170117_092857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36"/>
          <a:stretch/>
        </p:blipFill>
        <p:spPr bwMode="auto">
          <a:xfrm>
            <a:off x="8042480" y="3269666"/>
            <a:ext cx="3299029" cy="25411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00344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23" descr="DSC080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326061"/>
            <a:ext cx="4941092" cy="3288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Рисунок 24" descr="DSC080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1320" y="3282069"/>
            <a:ext cx="5007201" cy="333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31057" y="230577"/>
            <a:ext cx="100928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Эксперимент </a:t>
            </a:r>
            <a:endParaRPr lang="ru-RU" sz="20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Наполняем две емкости 9% уксусной кислотой.</a:t>
            </a:r>
          </a:p>
          <a:p>
            <a:pPr marL="742950" lvl="1" indent="-28575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Берем два куриных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яйца</a:t>
            </a:r>
          </a:p>
          <a:p>
            <a:pPr lvl="1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Одно яйцо смазываем зубной пастой Фтородент, д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ругое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яйцо обрабатываем зубной пастой с </a:t>
            </a:r>
            <a:r>
              <a:rPr lang="ru-RU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Сплат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Помещаем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их в емкости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Через 12 часов смотрим результат.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558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2531" t="22293" r="21344" b="10207"/>
          <a:stretch/>
        </p:blipFill>
        <p:spPr>
          <a:xfrm>
            <a:off x="594359" y="1426291"/>
            <a:ext cx="7523980" cy="50874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6764" t="21875" r="36296" b="10417"/>
          <a:stretch/>
        </p:blipFill>
        <p:spPr>
          <a:xfrm>
            <a:off x="8321040" y="1560749"/>
            <a:ext cx="3505200" cy="4953000"/>
          </a:xfrm>
          <a:prstGeom prst="rect">
            <a:avLst/>
          </a:prstGeom>
        </p:spPr>
      </p:pic>
      <p:sp>
        <p:nvSpPr>
          <p:cNvPr id="6" name="Надпись 9"/>
          <p:cNvSpPr txBox="1"/>
          <p:nvPr/>
        </p:nvSpPr>
        <p:spPr>
          <a:xfrm>
            <a:off x="914400" y="389254"/>
            <a:ext cx="10911840" cy="66230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2030730" algn="l"/>
              </a:tabLst>
            </a:pPr>
            <a:r>
              <a:rPr lang="ru-RU" sz="4800" b="1" i="1" dirty="0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solidFill>
                  <a:srgbClr val="F7CAA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Сохрани свою улыбку здоровой!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2030730" algn="l"/>
              </a:tabLst>
            </a:pPr>
            <a:r>
              <a:rPr lang="ru-RU" sz="4800" b="1" i="1" dirty="0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solidFill>
                  <a:srgbClr val="F7CAA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2030730" algn="l"/>
              </a:tabLst>
            </a:pPr>
            <a:r>
              <a:rPr lang="ru-RU" sz="4800" b="1" i="1" dirty="0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solidFill>
                  <a:srgbClr val="F7CAA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2030730" algn="l"/>
              </a:tabLst>
            </a:pPr>
            <a:r>
              <a:rPr lang="ru-RU" sz="4800" b="1" i="1" dirty="0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solidFill>
                  <a:srgbClr val="F7CAA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4984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234</Words>
  <Application>Microsoft Office PowerPoint</Application>
  <PresentationFormat>Широкоэкранный</PresentationFormat>
  <Paragraphs>51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Егор_Максим</dc:creator>
  <cp:lastModifiedBy>Марина</cp:lastModifiedBy>
  <cp:revision>9</cp:revision>
  <dcterms:created xsi:type="dcterms:W3CDTF">2017-01-18T18:51:56Z</dcterms:created>
  <dcterms:modified xsi:type="dcterms:W3CDTF">2017-04-01T05:39:42Z</dcterms:modified>
</cp:coreProperties>
</file>