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rshipsodyssey.com/wp-content/uploads/2016/07/maxresdefault.jpg" TargetMode="External"/><Relationship Id="rId3" Type="http://schemas.openxmlformats.org/officeDocument/2006/relationships/hyperlink" Target="http://www.7gy.ru/images/okr-mir/ss1.jpg" TargetMode="External"/><Relationship Id="rId7" Type="http://schemas.openxmlformats.org/officeDocument/2006/relationships/hyperlink" Target="http://treemix-socialsite.ru/wp-content/uploads/2015/09/bloodmoon.jpg" TargetMode="External"/><Relationship Id="rId2" Type="http://schemas.openxmlformats.org/officeDocument/2006/relationships/hyperlink" Target="http://www.eptcaserta.it/wp-content/uploads/2015/01/sistema_solar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llpapers4screen.com/Uploads/4-10-2016/33352/thumb-earth-nebula-stars-universe.jpg" TargetMode="External"/><Relationship Id="rId11" Type="http://schemas.openxmlformats.org/officeDocument/2006/relationships/hyperlink" Target="http://900igr.net/up/datai/72240/0003-002-.jpg" TargetMode="External"/><Relationship Id="rId5" Type="http://schemas.openxmlformats.org/officeDocument/2006/relationships/hyperlink" Target="http://ezoport.ru/wp-content/uploads/2015/12/planeta-venera.jpg" TargetMode="External"/><Relationship Id="rId10" Type="http://schemas.openxmlformats.org/officeDocument/2006/relationships/hyperlink" Target="http://astrologyart.ru/image/astrologyart_25.jpg" TargetMode="External"/><Relationship Id="rId4" Type="http://schemas.openxmlformats.org/officeDocument/2006/relationships/hyperlink" Target="http://www.zwalls.ru/pic/201411/1280x800/zwalls.ru-45571.jpg" TargetMode="External"/><Relationship Id="rId9" Type="http://schemas.openxmlformats.org/officeDocument/2006/relationships/hyperlink" Target="https://otvet.imgsmail.ru/download/u_0e4755f4e156d6f0ecc015f7c7061335_8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Интерактивный альбом «Планеты Солнечной системы»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39944" y="6391648"/>
            <a:ext cx="504056" cy="4663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956376" y="6391648"/>
            <a:ext cx="504056" cy="46635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437112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– составитель: Мохирева Татьяна Викторовна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траница 2" descr="Атлас  Биология 6 класс000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20" name="страница 2" descr="Атлас  Биология 6 класс000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18" name="страница 2" descr="Атлас  Биология 6 класс000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16" name="страница 2" descr="Атлас  Биология 6 класс0002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14" name="страница 2" descr="Атлас  Биология 6 класс000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12" name="страница 2" descr="Атлас  Биология 6 класс0002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10" name="страница 2" descr="Атлас  Биология 6 класс0002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8" name="страница 2" descr="Атлас  Биология 6 класс0002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6" name="страница 2" descr="Атлас  Биология 6 класс0002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8970" y="692696"/>
            <a:ext cx="4274884" cy="5699845"/>
          </a:xfrm>
          <a:prstGeom prst="rect">
            <a:avLst/>
          </a:prstGeom>
        </p:spPr>
      </p:pic>
      <p:pic>
        <p:nvPicPr>
          <p:cNvPr id="2" name="страница 2" descr="Атлас  Биология 6 класс0002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8970" y="692696"/>
            <a:ext cx="4274884" cy="5699846"/>
          </a:xfrm>
          <a:prstGeom prst="rect">
            <a:avLst/>
          </a:prstGeom>
        </p:spPr>
      </p:pic>
      <p:pic>
        <p:nvPicPr>
          <p:cNvPr id="3" name="страница 1" descr="Атлас  Биология 6 класс0001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692696"/>
            <a:ext cx="4274884" cy="5699846"/>
          </a:xfrm>
          <a:prstGeom prst="rect">
            <a:avLst/>
          </a:prstGeom>
        </p:spPr>
      </p:pic>
      <p:pic>
        <p:nvPicPr>
          <p:cNvPr id="7" name="страница 1" descr="Атлас  Биология 6 класс0001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0" y="692696"/>
            <a:ext cx="4274883" cy="5699845"/>
          </a:xfrm>
          <a:prstGeom prst="rect">
            <a:avLst/>
          </a:prstGeom>
        </p:spPr>
      </p:pic>
      <p:pic>
        <p:nvPicPr>
          <p:cNvPr id="9" name="страница 1" descr="Атлас  Биология 6 класс0001.jp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11" name="страница 1" descr="Атлас  Биология 6 класс0001.jpg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13" name="страница 1" descr="Атлас  Биология 6 класс0001.jpg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15" name="страница 1" descr="Атлас  Биология 6 класс0001.jpg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17" name="страница 1" descr="Атлас  Биология 6 класс0001.jpg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19" name="страница 1" descr="Атлас  Биология 6 класс0001.jp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21" name="страница 1" descr="Атлас  Биология 6 класс0001.jpg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pic>
        <p:nvPicPr>
          <p:cNvPr id="23" name="страница 1" descr="Атлас  Биология 6 класс0001.jpg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572000" y="692696"/>
            <a:ext cx="4274884" cy="5699845"/>
          </a:xfrm>
          <a:prstGeom prst="rect">
            <a:avLst/>
          </a:prstGeom>
        </p:spPr>
      </p:pic>
      <p:sp>
        <p:nvSpPr>
          <p:cNvPr id="24" name="Умножение 23">
            <a:hlinkClick r:id="" action="ppaction://hlinkshowjump?jump=endshow"/>
          </p:cNvPr>
          <p:cNvSpPr/>
          <p:nvPr/>
        </p:nvSpPr>
        <p:spPr>
          <a:xfrm>
            <a:off x="8279904" y="0"/>
            <a:ext cx="864096" cy="692696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393" y="0"/>
            <a:ext cx="354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Интернет - источники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3693319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http://www.eptcaserta.it/wp-content/uploads/2015/01/sistema_solare.jpg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http://www.7gy.ru/images/okr-mir/ss1.jpg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4"/>
              </a:rPr>
              <a:t>http://www.zwalls.ru/pic/201411/1280x800/zwalls.ru-45571.jpg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http://ezoport.ru/wp-content/uploads/2015/12/planeta-venera.jpg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http://wallpapers4screen.com/Uploads/4-10-2016/33352/thumb-earth-nebula-stars-universe.jpg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http://treemix-socialsite.ru/wp-content/uploads/2015/09/bloodmoon.jpg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http://www.starshipsodyssey.com/wp-content/uploads/2016/07/maxresdefault.jpg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https://otvet.imgsmail.ru/download/u_0e4755f4e156d6f0ecc015f7c7061335_800.jpg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0"/>
              </a:rPr>
              <a:t>http://astrologyart.ru/image/astrologyart_25.jpg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http://900igr.net/up/datai/72240/0003-002-.jpg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605640" y="6319640"/>
            <a:ext cx="538360" cy="53836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Интерактивный альбом «Планеты Солнечной системы»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Черепанова Елена Ник</dc:creator>
  <cp:lastModifiedBy>Черепанова Елена Ник</cp:lastModifiedBy>
  <cp:revision>4</cp:revision>
  <dcterms:created xsi:type="dcterms:W3CDTF">2017-04-13T03:46:17Z</dcterms:created>
  <dcterms:modified xsi:type="dcterms:W3CDTF">2017-04-13T04:26:56Z</dcterms:modified>
</cp:coreProperties>
</file>