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9" r:id="rId5"/>
    <p:sldId id="262" r:id="rId6"/>
    <p:sldId id="260" r:id="rId7"/>
    <p:sldId id="261" r:id="rId8"/>
    <p:sldId id="264" r:id="rId9"/>
    <p:sldId id="275" r:id="rId10"/>
    <p:sldId id="273" r:id="rId11"/>
    <p:sldId id="267" r:id="rId12"/>
    <p:sldId id="258" r:id="rId13"/>
    <p:sldId id="270" r:id="rId14"/>
    <p:sldId id="266" r:id="rId15"/>
    <p:sldId id="271" r:id="rId16"/>
    <p:sldId id="274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50;\Desktop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FF0000"/>
            </a:solidFill>
          </c:spPr>
          <c:dLbls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3-и классы</c:v>
                </c:pt>
                <c:pt idx="1">
                  <c:v>9-е классы</c:v>
                </c:pt>
                <c:pt idx="2">
                  <c:v>учителя гимназии</c:v>
                </c:pt>
                <c:pt idx="3">
                  <c:v>педагоги Центра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</c:v>
                </c:pt>
                <c:pt idx="1">
                  <c:v>30</c:v>
                </c:pt>
                <c:pt idx="2">
                  <c:v>48</c:v>
                </c:pt>
                <c:pt idx="3">
                  <c:v>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 длинными волосами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3-и классы</c:v>
                </c:pt>
                <c:pt idx="1">
                  <c:v>9-е классы</c:v>
                </c:pt>
                <c:pt idx="2">
                  <c:v>учителя гимназии</c:v>
                </c:pt>
                <c:pt idx="3">
                  <c:v>педагоги Центра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30</c:v>
                </c:pt>
                <c:pt idx="1">
                  <c:v>11</c:v>
                </c:pt>
                <c:pt idx="2">
                  <c:v>4</c:v>
                </c:pt>
                <c:pt idx="3">
                  <c:v>6</c:v>
                </c:pt>
              </c:numCache>
            </c:numRef>
          </c:val>
        </c:ser>
        <c:dLbls/>
        <c:shape val="cylinder"/>
        <c:axId val="113671552"/>
        <c:axId val="132519040"/>
        <c:axId val="0"/>
      </c:bar3DChart>
      <c:catAx>
        <c:axId val="11367155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32519040"/>
        <c:crosses val="autoZero"/>
        <c:auto val="1"/>
        <c:lblAlgn val="ctr"/>
        <c:lblOffset val="100"/>
      </c:catAx>
      <c:valAx>
        <c:axId val="132519040"/>
        <c:scaling>
          <c:orientation val="minMax"/>
        </c:scaling>
        <c:axPos val="l"/>
        <c:majorGridlines/>
        <c:numFmt formatCode="General" sourceLinked="1"/>
        <c:tickLblPos val="nextTo"/>
        <c:crossAx val="113671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914072390486621"/>
          <c:y val="0.16690230537449544"/>
          <c:w val="0.21662391427002986"/>
          <c:h val="0.47568401815682548"/>
        </c:manualLayout>
      </c:layout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1650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194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0961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6103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1838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91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284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405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0461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7302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0717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CFC1E-AEB9-4DD3-82AE-DB46980D7916}" type="datetimeFigureOut">
              <a:rPr lang="ru-RU" smtClean="0"/>
              <a:pPr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952B9-D839-47C4-A9BC-0C821E599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4083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microsoft.com/office/2007/relationships/hdphoto" Target="../media/hdphoto14.wdp"/><Relationship Id="rId7" Type="http://schemas.openxmlformats.org/officeDocument/2006/relationships/image" Target="../media/image44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6.jpeg"/><Relationship Id="rId3" Type="http://schemas.openxmlformats.org/officeDocument/2006/relationships/image" Target="../media/image48.jpeg"/><Relationship Id="rId7" Type="http://schemas.openxmlformats.org/officeDocument/2006/relationships/image" Target="../media/image51.jpeg"/><Relationship Id="rId12" Type="http://schemas.openxmlformats.org/officeDocument/2006/relationships/image" Target="../media/image55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16.wdp"/><Relationship Id="rId11" Type="http://schemas.openxmlformats.org/officeDocument/2006/relationships/image" Target="../media/image54.jpeg"/><Relationship Id="rId5" Type="http://schemas.openxmlformats.org/officeDocument/2006/relationships/image" Target="../media/image50.png"/><Relationship Id="rId10" Type="http://schemas.openxmlformats.org/officeDocument/2006/relationships/image" Target="../media/image53.jpeg"/><Relationship Id="rId4" Type="http://schemas.openxmlformats.org/officeDocument/2006/relationships/image" Target="../media/image49.jpeg"/><Relationship Id="rId9" Type="http://schemas.microsoft.com/office/2007/relationships/hdphoto" Target="../media/hdphoto17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10" Type="http://schemas.openxmlformats.org/officeDocument/2006/relationships/image" Target="../media/image65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&#1096;&#1072;&#1073;&#1083;&#1086;&#1085;&#1099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12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4.jpeg"/><Relationship Id="rId10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image" Target="../media/image6.jpeg"/><Relationship Id="rId1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6.wdp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microsoft.com/office/2007/relationships/hdphoto" Target="../media/hdphoto8.wdp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hdphoto" Target="../media/hdphoto10.wdp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microsoft.com/office/2007/relationships/hdphoto" Target="../media/hdphoto11.wdp"/><Relationship Id="rId10" Type="http://schemas.microsoft.com/office/2007/relationships/hdphoto" Target="../media/hdphoto13.wdp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im0-tub-ru.yandex.net/i?id=e7b2ffa814f348248d5202c5c3ef1499&amp;n=33&amp;h=215&amp;w=23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038251" y="1466653"/>
            <a:ext cx="6107820" cy="539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4195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Коса – девичья краса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52" y="2132856"/>
            <a:ext cx="6400800" cy="3312368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Реутова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Александра Владимировна,</a:t>
            </a:r>
          </a:p>
          <a:p>
            <a:pPr>
              <a:defRPr/>
            </a:pPr>
            <a:r>
              <a:rPr lang="ru-RU" sz="26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ученица 3 класса гимназии № 8 </a:t>
            </a:r>
            <a:endParaRPr lang="ru-RU" sz="2600" b="1" i="1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600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</a:t>
            </a:r>
            <a:r>
              <a:rPr lang="ru-RU" sz="26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Л.М. </a:t>
            </a:r>
            <a:r>
              <a:rPr lang="ru-RU" sz="2600" b="1" i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Марасиновой</a:t>
            </a:r>
            <a:endParaRPr lang="ru-RU" sz="2600" b="1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sz="2600" b="1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6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Научные руководители: </a:t>
            </a:r>
          </a:p>
          <a:p>
            <a:r>
              <a:rPr lang="ru-RU" sz="26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Богданова Галина Викторовна,                  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sz="26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Максимова Ирина Викторовна,</a:t>
            </a:r>
          </a:p>
          <a:p>
            <a:r>
              <a:rPr lang="ru-RU" sz="26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 Центра технического творчества</a:t>
            </a:r>
          </a:p>
          <a:p>
            <a:r>
              <a:rPr lang="ru-RU" sz="2600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6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Рыбинск </a:t>
            </a:r>
            <a:r>
              <a:rPr lang="ru-RU" sz="2600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600" b="1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0"/>
            <a:ext cx="9145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IV Всероссийский конкурс детских исследовательских проектов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"Первые шаги в науку" </a:t>
            </a:r>
          </a:p>
        </p:txBody>
      </p:sp>
    </p:spTree>
    <p:extLst>
      <p:ext uri="{BB962C8B-B14F-4D97-AF65-F5344CB8AC3E}">
        <p14:creationId xmlns:p14="http://schemas.microsoft.com/office/powerpoint/2010/main" xmlns="" val="206677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111" y="0"/>
            <a:ext cx="8229600" cy="634082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фотоальбом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/>
          <a:stretch/>
        </p:blipFill>
        <p:spPr bwMode="auto">
          <a:xfrm>
            <a:off x="1187624" y="1"/>
            <a:ext cx="7848872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0"/>
            <a:ext cx="543739" cy="69865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</a:p>
          <a:p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06725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парикмахерской</a:t>
            </a:r>
            <a:endParaRPr lang="ru-RU" dirty="0"/>
          </a:p>
        </p:txBody>
      </p:sp>
      <p:pic>
        <p:nvPicPr>
          <p:cNvPr id="1027" name="Picture 3" descr="C:\Users\ПК\Desktop\Косы\Новая папка (11)\DSC0946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23022" y="980726"/>
            <a:ext cx="4065909" cy="270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Косы\Новая папка (11)\DSC0945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23023" y="3842611"/>
            <a:ext cx="4065908" cy="270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897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0"/>
            <a:ext cx="5421288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музее-заповеднике</a:t>
            </a:r>
            <a:endParaRPr lang="ru-RU" dirty="0"/>
          </a:p>
        </p:txBody>
      </p:sp>
      <p:pic>
        <p:nvPicPr>
          <p:cNvPr id="3" name="Рисунок 2" descr="D:\материалы для подготовки проектов, докладов\к докладам 2017\косы\DSC08891.JP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>
            <a:off x="-466445" y="531175"/>
            <a:ext cx="4176464" cy="3140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807993" y="1412776"/>
            <a:ext cx="2142490" cy="2470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611451" y="756808"/>
            <a:ext cx="2952328" cy="33582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944518" y="4122943"/>
            <a:ext cx="2005965" cy="25520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12587" y="4177553"/>
            <a:ext cx="1882775" cy="24974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23528" y="4398779"/>
            <a:ext cx="1814830" cy="22849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483768" y="4398778"/>
            <a:ext cx="1848066" cy="22849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285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839" y="-118295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Косы времён наших мам и бабушек</a:t>
            </a:r>
            <a:endParaRPr lang="ru-RU" sz="3600" dirty="0"/>
          </a:p>
        </p:txBody>
      </p:sp>
      <p:pic>
        <p:nvPicPr>
          <p:cNvPr id="3" name="Рисунок 2" descr="C:\Users\ПК\Desktop\к докладам\DSC09369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302851" y="585980"/>
            <a:ext cx="1978526" cy="16981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C:\Users\ПК\Desktop\к докладам\DSC09370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79382" y="614571"/>
            <a:ext cx="1969869" cy="16695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C:\Users\ПК\Desktop\к докладам\DSC09367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400000">
            <a:off x="-101737" y="872176"/>
            <a:ext cx="2223629" cy="16512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C:\Users\ПК\Desktop\к докладам\DSC09375.JPG"/>
          <p:cNvPicPr/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400000">
            <a:off x="7186012" y="3379272"/>
            <a:ext cx="2016779" cy="13961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C:\Users\ПК\Desktop\к докладам\DSC07449.JPG"/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451344" y="5140106"/>
            <a:ext cx="1540170" cy="1628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50" name="Picture 2" descr="C:\Users\ПК\Desktop\Косы\Новая папка (11)\DSC09471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400000">
            <a:off x="-361232" y="4274818"/>
            <a:ext cx="2742620" cy="190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Косы\Новая папка (11)\DSC09421.JP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075522" y="3209609"/>
            <a:ext cx="2234973" cy="17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02851" y="2636912"/>
            <a:ext cx="4102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Современные косы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5" name="Рисунок 14" descr="C:\Users\ПК\Desktop\к докладам\DSC09378.JPG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>
            <a:off x="5077723" y="3746106"/>
            <a:ext cx="2664297" cy="1843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ПК\Desktop\к докладам\DSC09368.JPG"/>
          <p:cNvPicPr/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400000">
            <a:off x="6786849" y="920001"/>
            <a:ext cx="2195036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8" name="Рисунок 17" descr="C:\Users\ПК\Desktop\к докладам\DSC09386.JPG"/>
          <p:cNvPicPr/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207064" y="5052939"/>
            <a:ext cx="2223088" cy="17200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25393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тенденции причёсок</a:t>
            </a:r>
            <a:endParaRPr lang="ru-RU" dirty="0"/>
          </a:p>
        </p:txBody>
      </p:sp>
      <p:pic>
        <p:nvPicPr>
          <p:cNvPr id="3" name="Рисунок 2" descr="https://pp.vk.me/c319030/v319030503/9225/rCjTCOl_pgs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02136" y="692695"/>
            <a:ext cx="2265125" cy="25150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https://pp.vk.me/c319030/v319030503/922e/1jzzgNC6s0I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327238" y="719115"/>
            <a:ext cx="1748818" cy="24886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https://pp.vk.me/c10180/u38758503/111813403/z_03e16c8a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563888" y="3397589"/>
            <a:ext cx="1512168" cy="16261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s://pp.vk.me/c302409/u38758503/111813403/z_90ae762c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032568" y="719115"/>
            <a:ext cx="2448272" cy="22839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2" name="Рисунок 11" descr="https://pp.vk.me/c4746/u38758503/111813403/z_457d29bf.jpg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87065" y="5239240"/>
            <a:ext cx="1680196" cy="15960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Рисунок 12" descr="https://pp.vk.me/c4746/u38758503/111813403/z_7c099c69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32568" y="3293238"/>
            <a:ext cx="1995816" cy="1730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pp.vk.me/c4746/u38758503/111813403/z_953f59c2.jpg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032568" y="5133098"/>
            <a:ext cx="1635776" cy="17021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pp.vk.me/c302409/u38758503/111813403/z_65f45f7f.jpg"/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22648" y="3288273"/>
            <a:ext cx="1611280" cy="18448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6" name="Рисунок 15" descr="https://pp.vk.me/c606/u38758503/111813403/z_019997c1.jpg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19894" y="5100709"/>
            <a:ext cx="2000155" cy="1728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8262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http://iconbride.ru/upload/iblock/b97/b97100ca6e6a776c8490c69aaf1fa78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212848" y="4150857"/>
            <a:ext cx="1643048" cy="268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http://welory.ru/wordpress/wp-content/uploads/2015/11/43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5868" y="2132856"/>
            <a:ext cx="1770982" cy="194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http://img2.nevesta.info/thumb/content/photo/246600/246555/201609/11836186/11836186_3cnkkkwp91wko0w8.jpg?thumb_params=3XYBdwB5QljkI2JmoA7UuMpwAIU=/fit-in/890x178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40687" y="142416"/>
            <a:ext cx="1873808" cy="187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god2017.su/wp-content/uploads/2016/07/pricheski-na-novyj-god-2017-3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596476" y="3568006"/>
            <a:ext cx="1846109" cy="329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voilokony.ru/wp-content/uploads/2015/10/samye-krasivye-prichyoski-v-mire15-600x450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8327" y="3568006"/>
            <a:ext cx="4387039" cy="329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eccy.ru/images5/0916/pricheski-pletenie-foto-na-srednie-volosi/pricheski-pletenie-foto-na-srednie-volosi-12_14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63695" y="142417"/>
            <a:ext cx="2078122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arletti.ru/wp-content/uploads/2017/01/1-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142416"/>
            <a:ext cx="4763695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2978278"/>
            <a:ext cx="5470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украшения кос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08136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Использованы фотографии с сайтов:</a:t>
            </a:r>
          </a:p>
        </p:txBody>
      </p:sp>
      <p:pic>
        <p:nvPicPr>
          <p:cNvPr id="4" name="Picture 6" descr="https://im0-tub-ru.yandex.net/i?id=e7b2ffa814f348248d5202c5c3ef1499&amp;n=33&amp;h=215&amp;w=23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811030" y="1268760"/>
            <a:ext cx="6107820" cy="539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83" y="1412776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https://yandex.ru/images/search?text=девичьи головные уборы на </a:t>
            </a:r>
            <a:r>
              <a:rPr lang="ru-RU" sz="2400" dirty="0" err="1" smtClean="0"/>
              <a:t>руси</a:t>
            </a:r>
            <a:r>
              <a:rPr lang="ru-RU" sz="2400" dirty="0" smtClean="0"/>
              <a:t>;</a:t>
            </a:r>
          </a:p>
          <a:p>
            <a:r>
              <a:rPr lang="en-US" sz="2400" dirty="0"/>
              <a:t>https://yandex.ru/images/search?text=</a:t>
            </a:r>
            <a:r>
              <a:rPr lang="ru-RU" sz="2400" dirty="0"/>
              <a:t>подготовка к венцу</a:t>
            </a:r>
          </a:p>
          <a:p>
            <a:r>
              <a:rPr lang="ru-RU" sz="2400" dirty="0" smtClean="0"/>
              <a:t>https</a:t>
            </a:r>
            <a:r>
              <a:rPr lang="ru-RU" sz="2400" dirty="0"/>
              <a:t>://yandex.ru/images/search?p=3&amp;text=головные уборы замужних женщин на </a:t>
            </a:r>
            <a:r>
              <a:rPr lang="ru-RU" sz="2400" dirty="0" err="1" smtClean="0"/>
              <a:t>руси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https</a:t>
            </a:r>
            <a:r>
              <a:rPr lang="ru-RU" sz="2400" dirty="0"/>
              <a:t>://yandex.ru/images/search?text=украшения для косы </a:t>
            </a:r>
            <a:r>
              <a:rPr lang="ru-RU" sz="2400" dirty="0" smtClean="0"/>
              <a:t>фото</a:t>
            </a:r>
          </a:p>
          <a:p>
            <a:r>
              <a:rPr lang="en-US" sz="2400" dirty="0"/>
              <a:t>http://iss.rybmuseum.ru/items?sa-fund=5</a:t>
            </a:r>
            <a:endParaRPr lang="ru-RU" sz="2400" dirty="0"/>
          </a:p>
          <a:p>
            <a:r>
              <a:rPr lang="en-US" sz="2400" u="sng" dirty="0">
                <a:hlinkClick r:id="rId3"/>
              </a:rPr>
              <a:t>https://yandex.ru/images/search?text=</a:t>
            </a:r>
            <a:r>
              <a:rPr lang="ru-RU" sz="2400" u="sng" dirty="0">
                <a:hlinkClick r:id="rId3"/>
              </a:rPr>
              <a:t>шаблоны</a:t>
            </a:r>
            <a:endParaRPr lang="ru-RU" sz="2400" u="sng" dirty="0"/>
          </a:p>
          <a:p>
            <a:r>
              <a:rPr lang="ru-RU" sz="2400" dirty="0" smtClean="0"/>
              <a:t> </a:t>
            </a:r>
            <a:r>
              <a:rPr lang="ru-RU" sz="2400" dirty="0"/>
              <a:t>для </a:t>
            </a:r>
            <a:r>
              <a:rPr lang="ru-RU" sz="2400" dirty="0" smtClean="0"/>
              <a:t>фотоальбома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71208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im0-tub-ru.yandex.net/i?id=e7b2ffa814f348248d5202c5c3ef1499&amp;n=33&amp;h=215&amp;w=23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811030" y="1268760"/>
            <a:ext cx="6107820" cy="539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37" y="1988840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7913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 причёски в исполнении мамы</a:t>
            </a:r>
            <a:endParaRPr lang="ru-RU" dirty="0"/>
          </a:p>
        </p:txBody>
      </p:sp>
      <p:pic>
        <p:nvPicPr>
          <p:cNvPr id="3" name="Рисунок 2" descr="C:\Users\ПК\Desktop\к докладам\DSC09384.JP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7504" y="1053292"/>
            <a:ext cx="2664296" cy="2199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C:\Users\ПК\Desktop\к докладам\DSC09386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116276" y="1035876"/>
            <a:ext cx="3005751" cy="2199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C:\Users\ПК\Desktop\к докладам\косы\DSC09139.JPG"/>
          <p:cNvPicPr/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400000">
            <a:off x="2003284" y="3998885"/>
            <a:ext cx="2739353" cy="19224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C:\Users\ПК\Desktop\к докладам\DSC09420.JPG"/>
          <p:cNvPicPr/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400000">
            <a:off x="-146048" y="3987977"/>
            <a:ext cx="2739352" cy="19442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C:\Users\ПК\Desktop\к докладам\DSC09371.JPG"/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-1"/>
          <a:stretch/>
        </p:blipFill>
        <p:spPr bwMode="auto">
          <a:xfrm rot="5400000">
            <a:off x="4144140" y="3987980"/>
            <a:ext cx="2739353" cy="19442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C:\Users\ПК\Desktop\к докладам\DSC09383.JPG"/>
          <p:cNvPicPr/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400000">
            <a:off x="6406681" y="3915970"/>
            <a:ext cx="2739350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 descr="C:\Users\ПК\Desktop\к докладам\DSC09375.JPG"/>
          <p:cNvPicPr/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400000">
            <a:off x="2587445" y="1381661"/>
            <a:ext cx="2199201" cy="15424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 descr="C:\Users\ПК\Desktop\к докладам\DSC09378.JPG"/>
          <p:cNvPicPr/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>
            <a:off x="4176759" y="1400825"/>
            <a:ext cx="2199198" cy="1469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6045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04448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привлечь внимание школьниц  к продолжению русской традиции  плетения кос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учётом современных тенденций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0813" y="1844824"/>
            <a:ext cx="9036496" cy="501317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sz="3400" dirty="0" smtClean="0"/>
              <a:t>Задачи</a:t>
            </a:r>
            <a:r>
              <a:rPr lang="ru-RU" sz="3400" dirty="0"/>
              <a:t>:</a:t>
            </a:r>
          </a:p>
          <a:p>
            <a:pPr lvl="0"/>
            <a:r>
              <a:rPr lang="ru-RU" sz="3400" dirty="0"/>
              <a:t>Познакомиться с историей </a:t>
            </a:r>
            <a:r>
              <a:rPr lang="ru-RU" sz="3400" dirty="0" err="1"/>
              <a:t>косоплетения</a:t>
            </a:r>
            <a:r>
              <a:rPr lang="ru-RU" sz="3400" dirty="0"/>
              <a:t> на Руси</a:t>
            </a:r>
          </a:p>
          <a:p>
            <a:pPr lvl="0"/>
            <a:r>
              <a:rPr lang="ru-RU" sz="3400" dirty="0"/>
              <a:t>Изучить традиции причесок и головных уборов в Ярославской губернии</a:t>
            </a:r>
          </a:p>
          <a:p>
            <a:pPr lvl="0"/>
            <a:r>
              <a:rPr lang="ru-RU" sz="3400" dirty="0"/>
              <a:t>Выявить современные тенденции плетения кос</a:t>
            </a:r>
          </a:p>
          <a:p>
            <a:pPr lvl="0"/>
            <a:r>
              <a:rPr lang="ru-RU" sz="3400" dirty="0"/>
              <a:t>Познакомиться с украшениями для волос рукодельницы Галины Махотиной</a:t>
            </a:r>
          </a:p>
          <a:p>
            <a:pPr lvl="0"/>
            <a:r>
              <a:rPr lang="ru-RU" sz="3400" dirty="0"/>
              <a:t>Посетить картинную галерею Рыбинского музея-заповедника</a:t>
            </a:r>
          </a:p>
          <a:p>
            <a:pPr lvl="0"/>
            <a:r>
              <a:rPr lang="ru-RU" sz="3400" dirty="0"/>
              <a:t>Проследить историю плетения косы в моей семье</a:t>
            </a:r>
          </a:p>
          <a:p>
            <a:pPr lvl="0"/>
            <a:r>
              <a:rPr lang="ru-RU" sz="3400" dirty="0"/>
              <a:t>Провести исследование в параллелях 3-х и 9-х классов</a:t>
            </a:r>
          </a:p>
          <a:p>
            <a:pPr lvl="0"/>
            <a:r>
              <a:rPr lang="ru-RU" sz="3400" dirty="0"/>
              <a:t>Провести конкурс на лучшее плетение косы среди одноклассников</a:t>
            </a:r>
          </a:p>
          <a:p>
            <a:pPr lvl="0"/>
            <a:r>
              <a:rPr lang="ru-RU" sz="3400" dirty="0"/>
              <a:t>Сделать фотоальбом современных причёсок.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841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300" y="15875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Девичьи головные уборы</a:t>
            </a:r>
            <a:endParaRPr lang="ru-RU" dirty="0"/>
          </a:p>
        </p:txBody>
      </p:sp>
      <p:pic>
        <p:nvPicPr>
          <p:cNvPr id="3" name="Рисунок 2" descr="http://ksusha.spb.ru/images/istorija-kosmetiki-russkaja-devushka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5900" y="829982"/>
            <a:ext cx="1907828" cy="274303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utoShape 4" descr="https://cont.ws/uploads/pic/2016/12/46%5B1%5D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rmgallery.ru/files/medium/3798_9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37297" y="829982"/>
            <a:ext cx="2130423" cy="274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www.1000ideas.ru/upload/medialibrary/715/nagornov-25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32240" y="829982"/>
            <a:ext cx="2016224" cy="267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iralebedeva.ru/images/makovsky_10b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99992" y="829982"/>
            <a:ext cx="2042153" cy="2743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upload.wikimedia.org/wikipedia/commons/thumb/7/77/Kosniki%2C_Central_or_Norh_gubernias_%282nd_h._18_c.%2C_Russia%2C_GIM%29_by_shakko.JPG/1024px-Kosniki%2C_Central_or_Norh_gubernias_%282nd_h._18_c.%2C_Russia%2C_GIM%29_by_shakko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5991" y="3896833"/>
            <a:ext cx="2883535" cy="1850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8" name="Picture 14" descr="https://fs01.infourok.ru/images/doc/22/29054/img23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092076" y="3896833"/>
            <a:ext cx="2551287" cy="185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velikol.ru/dostc/1.+%D0%9E%D0%B1%D0%BE%D1%81%D0%BD%D0%BE%D0%B2%D0%B0%D0%BD%D0%B8%D0%B5+%D0%B2%D0%BE%D0%B7%D0%BD%D0%B8%D0%BA%D1%88%D0%B5%D0%B9+%D0%BF%D1%80%D0%BE%D0%B1%D0%BB%D0%B5%D0%BC%D1%8B+%D0%B8+%D0%BF%D0%BE%D1%82%D1%80%D0%B5%D0%B1%D0%BD%D0%BE%D1%81%D1%82%D0%B8c/1562100_html_21efeee7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733792" y="4207665"/>
            <a:ext cx="3410208" cy="153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62998" y="5949280"/>
            <a:ext cx="1753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Накосники</a:t>
            </a:r>
            <a:endParaRPr lang="ru-RU" altLang="ru-RU" sz="24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69627" y="5949280"/>
            <a:ext cx="1199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Коруна</a:t>
            </a:r>
            <a:endParaRPr lang="ru-RU" altLang="ru-RU" sz="24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33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764" y="15875"/>
            <a:ext cx="8229600" cy="70609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венцу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f3.mylove.ru/vUK9jd023k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25456" y="764704"/>
            <a:ext cx="4464107" cy="313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cont.ws/uploads/pic/2016/12/46%5B1%5D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cont.ws/uploads/pic/2016/12/46%5B1%5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32040" y="765627"/>
            <a:ext cx="4159696" cy="313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http://miroslawitch.narod.ru/wp-content/uploads/2010/hrono/21/foto-33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4552" y="4034838"/>
            <a:ext cx="1938526" cy="245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i35.photobucket.com/albums/d169/-aaabbb-/5VhEVDM6xpc8AKPqAP5I_lNpC-cZ7ntaLLp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03676" y="4034838"/>
            <a:ext cx="3816424" cy="248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57865" y="6488668"/>
            <a:ext cx="5158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Головные уборы замужних женщин</a:t>
            </a:r>
            <a:endParaRPr lang="ru-RU" altLang="ru-RU" sz="24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" name="Рисунок 8" descr="https://upload.wikimedia.org/wikipedia/commons/thumb/1/17/2009_Stamp_of_Russia._Kokoshnik._Yaroslavl_Province.jpg/800px-2009_Stamp_of_Russia._Kokoshnik._Yaroslavl_Province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43807" y="4034838"/>
            <a:ext cx="1745755" cy="24863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003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Махотиной Галины</a:t>
            </a:r>
          </a:p>
        </p:txBody>
      </p:sp>
      <p:pic>
        <p:nvPicPr>
          <p:cNvPr id="4" name="Рисунок 3" descr="https://pp.vk.me/c639128/v639128407/2782/xmeFi699jD0.jp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11560" y="4115470"/>
            <a:ext cx="3312368" cy="2038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G:\коса\галя махотина\QmNIQEYfPso[1].jpg"/>
          <p:cNvPicPr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94673" y="1181691"/>
            <a:ext cx="2921124" cy="2277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G:\коса\галя махотина\Hl_NRWS6Owk.jpg"/>
          <p:cNvPicPr/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076056" y="4115471"/>
            <a:ext cx="3024336" cy="2038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35896" y="3639187"/>
            <a:ext cx="1199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Коруна</a:t>
            </a:r>
            <a:endParaRPr lang="ru-RU" altLang="ru-RU" sz="24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97242" y="6153819"/>
            <a:ext cx="1753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Накосники</a:t>
            </a:r>
            <a:endParaRPr lang="ru-RU" altLang="ru-RU" sz="24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6165304"/>
            <a:ext cx="1018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Венец</a:t>
            </a:r>
            <a:endParaRPr lang="ru-RU" altLang="ru-RU" sz="24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896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482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Фотографии из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семейного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альбома</a:t>
            </a:r>
          </a:p>
        </p:txBody>
      </p:sp>
      <p:pic>
        <p:nvPicPr>
          <p:cNvPr id="3" name="Рисунок 2" descr="C:\Users\ПК\Desktop\к докладам\фото А.Р.2.bmp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rot="5400000">
            <a:off x="755576" y="1004604"/>
            <a:ext cx="2880320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C:\Users\ПК\Desktop\к докладам\фото А.Р.2.bmp"/>
          <p:cNvPicPr/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r="-11"/>
          <a:stretch/>
        </p:blipFill>
        <p:spPr bwMode="auto">
          <a:xfrm rot="5400000">
            <a:off x="3131839" y="1076611"/>
            <a:ext cx="2880321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Picture 2" descr="E:\альбом бабушки Вали\фото папы и мамы.bmp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7544" y="3717034"/>
            <a:ext cx="4104455" cy="3140966"/>
          </a:xfrm>
          <a:prstGeom prst="rect">
            <a:avLst/>
          </a:prstGeom>
          <a:noFill/>
          <a:extLst/>
        </p:spPr>
      </p:pic>
      <p:pic>
        <p:nvPicPr>
          <p:cNvPr id="6" name="Рисунок 5" descr="C:\Users\ПК\Desktop\к докладам\фото А.Р.1.bmp"/>
          <p:cNvPicPr/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41462" y="716569"/>
            <a:ext cx="2100064" cy="28803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C:\Users\ПК\Desktop\к докладам\фото А.Р.1.bmp"/>
          <p:cNvPicPr/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60032" y="4149080"/>
            <a:ext cx="3199394" cy="21574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87863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2" y="26064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Фотосессия в школе</a:t>
            </a:r>
            <a:endParaRPr lang="ru-RU" dirty="0"/>
          </a:p>
        </p:txBody>
      </p:sp>
      <p:pic>
        <p:nvPicPr>
          <p:cNvPr id="4" name="Рисунок 3" descr="C:\Users\ПК\Desktop\к докладам\косы в школе\20170201_135513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403648" y="1201985"/>
            <a:ext cx="1512168" cy="21337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C:\Users\ПК\Desktop\к докладам\косы в школе\20170201_125809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7542" y="3501008"/>
            <a:ext cx="1512169" cy="223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C:\Users\ПК\Desktop\к докладам\косы в школе\20170201_125338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851920" y="1196752"/>
            <a:ext cx="1527046" cy="21398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 descr="C:\Users\ПК\Desktop\к докладам\косы в школе\20170201_125837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"/>
          <a:stretch/>
        </p:blipFill>
        <p:spPr bwMode="auto">
          <a:xfrm>
            <a:off x="5966607" y="1201986"/>
            <a:ext cx="1768154" cy="21415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 descr="C:\Users\ПК\Desktop\к докладам\косы в школе\20170201_125033.jpg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81973" y="3533750"/>
            <a:ext cx="1418018" cy="22225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Рисунок 10" descr="C:\Users\ПК\Desktop\к докладам\косы в школе\20170201_125320.jpg"/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850684" y="3546273"/>
            <a:ext cx="1609748" cy="22348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2" name="Рисунок 11" descr="C:\Users\ПК\Desktop\к докладам\косы в школе\20170201_125143.jpg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95709" y="3546273"/>
            <a:ext cx="1538376" cy="21975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62154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</a:t>
            </a: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исследования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810269659"/>
              </p:ext>
            </p:extLst>
          </p:nvPr>
        </p:nvGraphicFramePr>
        <p:xfrm>
          <a:off x="1187624" y="1124744"/>
          <a:ext cx="6791454" cy="4762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02528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238</Words>
  <Application>Microsoft Office PowerPoint</Application>
  <PresentationFormat>Экран (4:3)</PresentationFormat>
  <Paragraphs>66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Коса – девичья краса</vt:lpstr>
      <vt:lpstr>Мои причёски в исполнении мамы</vt:lpstr>
      <vt:lpstr>Цель:  привлечь внимание школьниц  к продолжению русской традиции  плетения кос  с учётом современных тенденций</vt:lpstr>
      <vt:lpstr>Девичьи головные уборы</vt:lpstr>
      <vt:lpstr>Подготовка к венцу</vt:lpstr>
      <vt:lpstr>Работы Махотиной Галины</vt:lpstr>
      <vt:lpstr>Фотографии из семейного альбома</vt:lpstr>
      <vt:lpstr>Фотосессия в школе</vt:lpstr>
      <vt:lpstr> Результаты исследования</vt:lpstr>
      <vt:lpstr>Мой фотоальбом</vt:lpstr>
      <vt:lpstr>В парикмахерской</vt:lpstr>
      <vt:lpstr>В музее-заповеднике</vt:lpstr>
      <vt:lpstr>Косы времён наших мам и бабушек</vt:lpstr>
      <vt:lpstr>Современные тенденции причёсок</vt:lpstr>
      <vt:lpstr>Слайд 15</vt:lpstr>
      <vt:lpstr>Использованы фотографии с сайтов:</vt:lpstr>
      <vt:lpstr>Спасибо за внимание!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Коса – девичья краса</dc:title>
  <dc:creator>ПК</dc:creator>
  <cp:lastModifiedBy>Настена</cp:lastModifiedBy>
  <cp:revision>46</cp:revision>
  <dcterms:created xsi:type="dcterms:W3CDTF">2017-02-09T10:11:05Z</dcterms:created>
  <dcterms:modified xsi:type="dcterms:W3CDTF">2017-04-18T18:12:13Z</dcterms:modified>
</cp:coreProperties>
</file>