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24.ru/anime-mishki_8.html" TargetMode="External"/><Relationship Id="rId3" Type="http://schemas.openxmlformats.org/officeDocument/2006/relationships/hyperlink" Target="http://foto-zverey.ru/medvedi4.htm" TargetMode="External"/><Relationship Id="rId7" Type="http://schemas.openxmlformats.org/officeDocument/2006/relationships/hyperlink" Target="http://www.hotdog.hu/cziporra/p3" TargetMode="External"/><Relationship Id="rId2" Type="http://schemas.openxmlformats.org/officeDocument/2006/relationships/hyperlink" Target="http://www.svetreiki.ru/resources/artall/nteresting/1670-bolshaja-medvedit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otulya.ru/telo/lofiversion/index.php/t2661-2700.html" TargetMode="External"/><Relationship Id="rId5" Type="http://schemas.openxmlformats.org/officeDocument/2006/relationships/hyperlink" Target="http://archivcliparts.de.tl/Teddy.htm" TargetMode="External"/><Relationship Id="rId4" Type="http://schemas.openxmlformats.org/officeDocument/2006/relationships/hyperlink" Target="http://det-sadik19.ru/%D0%B7%D0%B2%D0%B5%D0%B7%D0%B4%D0%BE%D1%87%D0%BA%D0%B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44824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конкурс для детей и педагогов 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«Этот удивительный космос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980319"/>
            <a:ext cx="5580112" cy="846909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Номинация: «Презентация»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Автор: </a:t>
            </a:r>
            <a:r>
              <a:rPr lang="ru-RU" sz="2000" dirty="0" err="1" smtClean="0">
                <a:solidFill>
                  <a:schemeClr val="bg1"/>
                </a:solidFill>
              </a:rPr>
              <a:t>Шаргунова</a:t>
            </a:r>
            <a:r>
              <a:rPr lang="ru-RU" sz="2000" dirty="0" smtClean="0">
                <a:solidFill>
                  <a:schemeClr val="bg1"/>
                </a:solidFill>
              </a:rPr>
              <a:t> Александра 10 лет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Большая и </a:t>
            </a:r>
            <a:r>
              <a:rPr lang="ru-RU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Малая </a:t>
            </a:r>
            <a:r>
              <a:rPr lang="ru-RU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Медведицы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3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712968" cy="2088231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Теперь каждый, кто смотрит на звездное небо, обязательно увидит на нем очень яркие звездочки, расположенные недалеко друг от друга. Это созвездие </a:t>
            </a:r>
            <a:r>
              <a:rPr lang="ru-RU" dirty="0" smtClean="0"/>
              <a:t>Большой </a:t>
            </a:r>
            <a:r>
              <a:rPr lang="ru-RU" dirty="0"/>
              <a:t>и </a:t>
            </a:r>
            <a:r>
              <a:rPr lang="ru-RU" dirty="0" smtClean="0"/>
              <a:t>Малой </a:t>
            </a:r>
            <a:r>
              <a:rPr lang="ru-RU" dirty="0"/>
              <a:t>медведицы.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419350"/>
            <a:ext cx="59245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08711" cy="6365115"/>
          </a:xfrm>
        </p:spPr>
      </p:pic>
    </p:spTree>
    <p:extLst>
      <p:ext uri="{BB962C8B-B14F-4D97-AF65-F5344CB8AC3E}">
        <p14:creationId xmlns:p14="http://schemas.microsoft.com/office/powerpoint/2010/main" val="2851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CCCFF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www.svetreiki.ru/resources/artall/nteresting/1670-bolshaja-medveditsa.html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foto-zverey.ru/medvedi4.htm</a:t>
            </a:r>
            <a:endParaRPr lang="ru-RU" dirty="0" smtClean="0"/>
          </a:p>
          <a:p>
            <a:r>
              <a:rPr lang="en-US" dirty="0">
                <a:hlinkClick r:id="rId4"/>
              </a:rPr>
              <a:t>http://det-sadik19.ru/%D0%B7%D0%B2%D0%B5%D0%B7%D0%B4%D0%BE%D1%87%D0%BA%D0%B0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archivcliparts.de.tl/Teddy.htm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www.krasotulya.ru/telo/lofiversion/index.php/t2661-2700.html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www.hotdog.hu/cziporra/p3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smiles24.ru/anime-mishki_8.html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772400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Использованные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30232"/>
            <a:ext cx="5924550" cy="44386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352928" cy="2448272"/>
          </a:xfrm>
          <a:solidFill>
            <a:srgbClr val="CCCCFF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густом лесу. Очень далеко от людей. Поселилась семья бурых медведей. Папа, большой сильный медведь, мама большая добрая медведица и веселая дочурка маленькая медведица. </a:t>
            </a:r>
          </a:p>
        </p:txBody>
      </p:sp>
    </p:spTree>
    <p:extLst>
      <p:ext uri="{BB962C8B-B14F-4D97-AF65-F5344CB8AC3E}">
        <p14:creationId xmlns:p14="http://schemas.microsoft.com/office/powerpoint/2010/main" val="2942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14" y="260648"/>
            <a:ext cx="8640960" cy="4525963"/>
          </a:xfrm>
          <a:solidFill>
            <a:srgbClr val="CCCCFF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Все у них в семье ладилось. Папа медведь рано утром уходил на работу вглубь леса и возвращался поздно вечером, когда на небе уже светили звезды. Мама медведица тоже много трудилась. На ней были заботы по дому: уборка, стирка, готовка еды, да и маленькую дочурку нужно было растить. Большая медведица очень любила свою дочку и готова была сделать все, чтобы та не скучала. Она играла с дочкой в детские игры, читала сказки, ходила на прогулки в лес.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201"/>
            <a:ext cx="2016224" cy="2237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1603"/>
            <a:ext cx="1905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3240360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/>
              <a:t>Маленькая медведица росла доброй и хорошей девочкой, но немного избалованной. Иногда к вечеру большая медведица так уставала, что даже холодной воды из колодца не могла достать, что бы папа медведь приходя с работы, мог умыться.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17" y="2953364"/>
            <a:ext cx="2764067" cy="41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744416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Однажды, большой медведь, придя с работы, увидел, что ведерко пустое, а мама лежит уставшая, сильно рассердился на дочь. Он поругал маленькую медведицу за невнимательное отношение к родителям и попросил принести воды из колодца. Девочке было очень стыдно, и она сразу согласилась. Девочка взяла ведро и пошла к колодцу.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20" y="3495097"/>
            <a:ext cx="2929260" cy="35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Но как только она набрала воды, то увидела в ведерке искорки. Она разглядывала воду, которая светилась и сверкала необычными красками. Девочка уже хотела нести ведерко домой, но услышала жалобные голоса: «Мы маленькие звездочки, путешествовали по небу и случайно упали на Землю, отпусти нас милая девочка». Маленькая медведица рассмотрела на дне ведерки две звездочки. Девочка не захотела расставаться с красивыми звездочками и спрятала ведерко за домом, что бы утром хорошо рассмотреть звездочки. Папе медведица сказала, что случайно уронила ведерко в колодец. Большой медведь пожалел свою дочурку за неуклюжесть и дал ей другое ведерко. Девочка быстро принесла воды для папы и легла спать.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79" y="4335947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424936" cy="3816423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Утром папа большой медведь ушел на работу в лес. А мама позвала дочурку на реку стирать белье. Медведице лишь одним глазком удалось посмотреть на звездочки, они все так же блестели, но личики у них были грустными. Маленькая медведица подумала, что звездочкам жарко и переставила ведерко в тень. А сама беззаботно побежала за мамой. Всю дорогу девочка радостно напевала «А у меня есть звездочки, а у меня есть звездочки», но маме она про это ничего не сказала. Они шли через лес вокруг сосны да ели на полянках растут цветочки, созревают ягодки, поют птички. Подошли к речке, мама начала стирать белье, а маленькая медведица стала ловить рыбку.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10" y="3615932"/>
            <a:ext cx="2827385" cy="3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517632" cy="3816424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Она весело плескалась в реке и увидела, как что-то сверкает на камешке в воде. Девочка услышала голоса такие же, как были в ее ведерке: «Мы бедные звездочки, случайно упали в реку, отпусти нас в небо». Маленькая медведица позвала маму, и они вместе достали звездочки из воды. «Отнесем их домой, и я с ними буду играть» - сказала маленькая медведица. Но большая медведица сказала дочурке: «Нет, малышка. Их нужно отпустить на небо, иначе они погибнут». «Почему?» - спросила маленькая медведица. «Потому что на небе их дом, и там им хорошо и уютно жить!» - сказала мама. Мама раскрыла ладошки и подкинула звездочки вверх. Звездочки радостно засверкали и полетели на небо.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676525" cy="2562225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79"/>
            <a:ext cx="2676525" cy="2562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22369"/>
            <a:ext cx="26765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456383"/>
          </a:xfrm>
          <a:solidFill>
            <a:srgbClr val="CC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Всю дорогу домой маленькая медведица боялась, что звездочки из ее ведерка погибли. Когда они подошли к дому, девочка сразу побежала и заглянула в ведерко, звездочки были живы. Маленькая медведица попросила у них прощения и отпустила на небо. Точно так же как и у мамы, звездочки радостно засверкали и улетели к себе домой.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8"/>
            <a:ext cx="2880320" cy="27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737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III Международный конкурс для детей и педагогов  «Этот удивительный космос!»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Международный конкурс для детей и педагогов  «Этот удивительный космос!»</dc:title>
  <dc:creator>Dell</dc:creator>
  <cp:lastModifiedBy>Dell</cp:lastModifiedBy>
  <cp:revision>11</cp:revision>
  <dcterms:created xsi:type="dcterms:W3CDTF">2017-04-16T13:33:22Z</dcterms:created>
  <dcterms:modified xsi:type="dcterms:W3CDTF">2017-04-16T15:09:29Z</dcterms:modified>
</cp:coreProperties>
</file>