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9" r:id="rId2"/>
    <p:sldId id="265" r:id="rId3"/>
    <p:sldId id="257" r:id="rId4"/>
    <p:sldId id="262" r:id="rId5"/>
    <p:sldId id="286" r:id="rId6"/>
    <p:sldId id="287" r:id="rId7"/>
    <p:sldId id="288" r:id="rId8"/>
    <p:sldId id="295" r:id="rId9"/>
    <p:sldId id="283" r:id="rId10"/>
    <p:sldId id="298" r:id="rId11"/>
    <p:sldId id="299" r:id="rId12"/>
    <p:sldId id="280" r:id="rId13"/>
    <p:sldId id="282" r:id="rId14"/>
    <p:sldId id="290" r:id="rId15"/>
    <p:sldId id="292" r:id="rId16"/>
    <p:sldId id="300" r:id="rId17"/>
    <p:sldId id="291" r:id="rId18"/>
    <p:sldId id="293" r:id="rId19"/>
    <p:sldId id="28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008000"/>
    <a:srgbClr val="D7E4B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009" autoAdjust="0"/>
    <p:restoredTop sz="67112" autoAdjust="0"/>
  </p:normalViewPr>
  <p:slideViewPr>
    <p:cSldViewPr>
      <p:cViewPr varScale="1">
        <p:scale>
          <a:sx n="79" d="100"/>
          <a:sy n="79" d="100"/>
        </p:scale>
        <p:origin x="-10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B8EB6-566B-46AE-BA71-641B8F631739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310E9-1F2A-4E0C-BBC4-6505A97D0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AF64E-5474-4E5D-AA03-9E3ECDA4BBC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AA9F8-24CF-4B1C-B1BE-330964C3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kursk-esk.ru/_kitsys/forum.php?zqnhp=/ymcriun/otvety_v_uchebnike_po_istorii_agibalova_6_klass_26139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000100" y="2357430"/>
            <a:ext cx="70009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бумага разлагается 2 года,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жестяная консервная банка - 90 лет,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алюминиевая банка из-под колы - 500 лет,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 для распада стекла нужно более 1000 лет.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571612"/>
            <a:ext cx="4422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должен знать каждый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Сувениры\DSC03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142984"/>
            <a:ext cx="3067838" cy="3071834"/>
          </a:xfrm>
          <a:prstGeom prst="ellipse">
            <a:avLst/>
          </a:prstGeom>
          <a:noFill/>
        </p:spPr>
      </p:pic>
      <p:pic>
        <p:nvPicPr>
          <p:cNvPr id="4" name="Picture 3" descr="C:\Documents and Settings\Администратор\Рабочий стол\Сувениры\DSC03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214422"/>
            <a:ext cx="2902503" cy="2928958"/>
          </a:xfrm>
          <a:prstGeom prst="ellipse">
            <a:avLst/>
          </a:prstGeom>
          <a:noFill/>
        </p:spPr>
      </p:pic>
      <p:pic>
        <p:nvPicPr>
          <p:cNvPr id="5" name="Picture 4" descr="C:\Documents and Settings\Администратор\Рабочий стол\Сувениры\DSC03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786190"/>
            <a:ext cx="2714644" cy="2778269"/>
          </a:xfrm>
          <a:prstGeom prst="ellipse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71638" y="500042"/>
            <a:ext cx="671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Настенные панно из различных материалов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357166"/>
            <a:ext cx="5187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Поделки из пробок от бутылок</a:t>
            </a:r>
            <a:endParaRPr lang="ru-RU" sz="2800" dirty="0"/>
          </a:p>
        </p:txBody>
      </p:sp>
      <p:pic>
        <p:nvPicPr>
          <p:cNvPr id="6" name="Picture 2" descr="C:\Documents and Settings\Администратор\Рабочий стол\Новая папка\DSC03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000108"/>
            <a:ext cx="2571768" cy="1552103"/>
          </a:xfrm>
          <a:prstGeom prst="rect">
            <a:avLst/>
          </a:prstGeom>
          <a:noFill/>
        </p:spPr>
      </p:pic>
      <p:pic>
        <p:nvPicPr>
          <p:cNvPr id="8" name="Picture 2" descr="H:\Новая папка\DSC03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071546"/>
            <a:ext cx="1428760" cy="1465968"/>
          </a:xfrm>
          <a:prstGeom prst="ellipse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43306" y="3143248"/>
            <a:ext cx="2854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Забавные магниты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Documents and Settings\Администратор\Мои документы\DSC031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4929198"/>
            <a:ext cx="1881065" cy="1285884"/>
          </a:xfrm>
          <a:prstGeom prst="rect">
            <a:avLst/>
          </a:prstGeom>
          <a:noFill/>
        </p:spPr>
      </p:pic>
      <p:pic>
        <p:nvPicPr>
          <p:cNvPr id="11" name="Picture 3" descr="C:\Documents and Settings\Администратор\Мои документы\DSC0319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4929198"/>
            <a:ext cx="1714512" cy="1309128"/>
          </a:xfrm>
          <a:prstGeom prst="rect">
            <a:avLst/>
          </a:prstGeom>
          <a:noFill/>
        </p:spPr>
      </p:pic>
      <p:pic>
        <p:nvPicPr>
          <p:cNvPr id="12" name="Picture 6" descr="C:\Documents and Settings\Администратор\Мои документы\DSC031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3929066"/>
            <a:ext cx="1643074" cy="1857388"/>
          </a:xfrm>
          <a:prstGeom prst="rect">
            <a:avLst/>
          </a:prstGeom>
          <a:noFill/>
        </p:spPr>
      </p:pic>
      <p:pic>
        <p:nvPicPr>
          <p:cNvPr id="13" name="Picture 4" descr="C:\Documents and Settings\Администратор\Мои документы\DSC0319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8794" y="2786058"/>
            <a:ext cx="1683817" cy="1857388"/>
          </a:xfrm>
          <a:prstGeom prst="rect">
            <a:avLst/>
          </a:prstGeom>
          <a:noFill/>
        </p:spPr>
      </p:pic>
      <p:pic>
        <p:nvPicPr>
          <p:cNvPr id="14" name="Picture 5" descr="C:\Documents and Settings\Администратор\Мои документы\DSC0318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26" y="2857496"/>
            <a:ext cx="1785950" cy="1816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Администратор\Мои документы\Поделки Арины из фантиков\DSC02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785794"/>
            <a:ext cx="2357454" cy="1768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Администратор\Мои документы\Поделки Арины из фантиков\DSC02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785794"/>
            <a:ext cx="2428892" cy="1797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Администратор\Мои документы\Поделки Арины из фантиков\DSC021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785794"/>
            <a:ext cx="192882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Documents and Settings\Администратор\Мои документы\Поделки Арины из фантиков\DSC021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2786058"/>
            <a:ext cx="2428892" cy="1741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Documents and Settings\Администратор\Мои документы\Поделки Арины из фантиков\DSC021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2714620"/>
            <a:ext cx="2428892" cy="1821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Documents and Settings\Администратор\Мои документы\Поделки Арины из фантиков\DSC0211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571876"/>
            <a:ext cx="1933849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Documents and Settings\Администратор\Мои документы\Поделки Арины из фантиков\DSC021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00166" y="4714884"/>
            <a:ext cx="2447908" cy="1835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C:\Documents and Settings\Администратор\Мои документы\Поделки Арины из фантиков\DSC0211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4643446"/>
            <a:ext cx="2519346" cy="1889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000364" y="214290"/>
            <a:ext cx="4472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Аппликации  из фантиков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785794"/>
            <a:ext cx="1933093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F:\Поделки Светы\DSC015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857760"/>
            <a:ext cx="2214578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F:\Поделки Светы\DSC015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3429000"/>
            <a:ext cx="2643206" cy="1290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Поделки Светы\DSC015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2714620"/>
            <a:ext cx="1928826" cy="1896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F:\Поделки Светы\DSC015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785794"/>
            <a:ext cx="1785950" cy="2529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F:\Поделки Светы\DSC0155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2714620"/>
            <a:ext cx="1928826" cy="193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F:\Поделки Светы\DSC0153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4929198"/>
            <a:ext cx="1857388" cy="1650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 descr="F:\Поделки Светы\DSC0153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785794"/>
            <a:ext cx="1585069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F:\Поделки Светы\DSC0154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14480" y="4857760"/>
            <a:ext cx="1939988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2571736" y="214290"/>
            <a:ext cx="5553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Игрушки  из киндер - сюрпризов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4714884"/>
            <a:ext cx="2238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пробки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Администратор\Рабочий стол\Проект Арина\DSC02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643050"/>
            <a:ext cx="2596322" cy="2714644"/>
          </a:xfrm>
          <a:prstGeom prst="rect">
            <a:avLst/>
          </a:prstGeom>
          <a:noFill/>
        </p:spPr>
      </p:pic>
      <p:pic>
        <p:nvPicPr>
          <p:cNvPr id="6" name="Picture 3" descr="C:\Documents and Settings\Администратор\Рабочий стол\Проект Арина\DSC02954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643050"/>
            <a:ext cx="1654585" cy="264320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86380" y="4786322"/>
            <a:ext cx="3097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 пластмассовой ложки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857232"/>
            <a:ext cx="3135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Сувениры - игрушки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4" name="Picture 2" descr="C:\Documents and Settings\Администратор\Рабочий стол\Фото, Арина\DSC029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714488"/>
            <a:ext cx="1928826" cy="3644129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истратор\Рабочий стол\Новая папка\DSC03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357298"/>
            <a:ext cx="2428892" cy="41871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500042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Поделки из различных упаковок, бутылок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Documents and Settings\Администратор\Рабочий стол\Проект Арина\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428736"/>
            <a:ext cx="2701656" cy="1857388"/>
          </a:xfrm>
          <a:prstGeom prst="rect">
            <a:avLst/>
          </a:prstGeom>
          <a:noFill/>
        </p:spPr>
      </p:pic>
      <p:pic>
        <p:nvPicPr>
          <p:cNvPr id="10" name="Picture 4" descr="C:\Documents and Settings\Администратор\Рабочий стол\Сувениры\DSC030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571876"/>
            <a:ext cx="2528959" cy="2571768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38285" cy="700090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Сувениры\DSC03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85728"/>
            <a:ext cx="2152994" cy="3286148"/>
          </a:xfrm>
          <a:prstGeom prst="rect">
            <a:avLst/>
          </a:prstGeom>
          <a:noFill/>
        </p:spPr>
      </p:pic>
      <p:pic>
        <p:nvPicPr>
          <p:cNvPr id="4" name="Picture 3" descr="C:\Documents and Settings\Администратор\Рабочий стол\Сувениры\DSC03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85728"/>
            <a:ext cx="1928826" cy="3319526"/>
          </a:xfrm>
          <a:prstGeom prst="rect">
            <a:avLst/>
          </a:prstGeom>
          <a:noFill/>
        </p:spPr>
      </p:pic>
      <p:pic>
        <p:nvPicPr>
          <p:cNvPr id="1026" name="Picture 2" descr="D:\Мои рисунки\DSC031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85728"/>
            <a:ext cx="1903014" cy="3357586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\Рабочий стол\Матонина\DSC031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3714752"/>
            <a:ext cx="1857388" cy="2643206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\Мои документы\DSC032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3714752"/>
            <a:ext cx="2571768" cy="2628695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истратор\Мои документы\DSC032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3929066"/>
            <a:ext cx="2467587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Администратор\Рабочий стол\Новая папка\DSC03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214686"/>
            <a:ext cx="2071702" cy="3356683"/>
          </a:xfrm>
          <a:prstGeom prst="rect">
            <a:avLst/>
          </a:prstGeom>
          <a:noFill/>
        </p:spPr>
      </p:pic>
      <p:pic>
        <p:nvPicPr>
          <p:cNvPr id="1026" name="Picture 2" descr="H:\Новая папка\DSC03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286124"/>
            <a:ext cx="2445338" cy="3286124"/>
          </a:xfrm>
          <a:prstGeom prst="rect">
            <a:avLst/>
          </a:prstGeom>
          <a:noFill/>
        </p:spPr>
      </p:pic>
      <p:pic>
        <p:nvPicPr>
          <p:cNvPr id="7" name="Picture 3" descr="C:\Documents and Settings\Администратор\Рабочий стол\Фото, Арина\DSC029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500042"/>
            <a:ext cx="2857520" cy="2831711"/>
          </a:xfrm>
          <a:prstGeom prst="ellipse">
            <a:avLst/>
          </a:prstGeom>
          <a:noFill/>
        </p:spPr>
      </p:pic>
      <p:pic>
        <p:nvPicPr>
          <p:cNvPr id="3074" name="Picture 2" descr="C:\Documents and Settings\Администратор\Рабочий стол\Сувениры\DSC030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2315" y="3607024"/>
            <a:ext cx="2300278" cy="2342210"/>
          </a:xfrm>
          <a:prstGeom prst="rect">
            <a:avLst/>
          </a:prstGeom>
          <a:noFill/>
        </p:spPr>
      </p:pic>
      <p:pic>
        <p:nvPicPr>
          <p:cNvPr id="2050" name="Picture 2" descr="D:\Мои рисунки\DSC031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428604"/>
            <a:ext cx="2143140" cy="2643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Проект Арина\DSC02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214422"/>
            <a:ext cx="3131530" cy="15716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428604"/>
            <a:ext cx="6911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Елочные игрушки из разных материалов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дминистратор\Рабочий стол\Новая папка\DSC03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143248"/>
            <a:ext cx="3143272" cy="1525592"/>
          </a:xfrm>
          <a:prstGeom prst="rect">
            <a:avLst/>
          </a:prstGeom>
          <a:noFill/>
        </p:spPr>
      </p:pic>
      <p:pic>
        <p:nvPicPr>
          <p:cNvPr id="8" name="Picture 3" descr="C:\Documents and Settings\Администратор\Рабочий стол\Сувениры\DSC030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4857760"/>
            <a:ext cx="3164528" cy="1214446"/>
          </a:xfrm>
          <a:prstGeom prst="rect">
            <a:avLst/>
          </a:prstGeom>
          <a:noFill/>
        </p:spPr>
      </p:pic>
      <p:pic>
        <p:nvPicPr>
          <p:cNvPr id="7" name="Picture 2" descr="C:\Documents and Settings\Администратор\Рабочий стол\Сувениры\DSC030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1214422"/>
            <a:ext cx="3512774" cy="1686566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истратор\Рабочий стол\Новая папка\DSC030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3071810"/>
            <a:ext cx="260940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1026" name="Picture 2" descr="F:\Всё для 1 класса\клумба\IMG-20160528-WA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214422"/>
            <a:ext cx="7072362" cy="50006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428604"/>
            <a:ext cx="4844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Клумбы  из автомобильных  шин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easyen.ru/_ld/353/s631084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61436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Муниципальное  бюджетное общеобразовательное учреждение средняя общеобразовательная школа №20 им. В.В.Куприянова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Сулукского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сельского поселения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Верхнебуреинского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Хабаровского края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500306"/>
            <a:ext cx="8572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Максимова Арина Дмитриевна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класс МБОУ СОШ №20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Матонина Ольга Дмитриевна, учитель начальных классов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СОШ №20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785926"/>
            <a:ext cx="5378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Новинки из мусорной корзинки</a:t>
            </a:r>
            <a:endParaRPr lang="ru-RU" sz="28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4429132"/>
            <a:ext cx="300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Сулук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г.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034.radikal.ru/0711/3e/ea25cdefe2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085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714488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1.Экономический (экономить семейный бюджет, создавая своими руками необычные поделки, которые могут порадовать родных и близких);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2.Э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стетический (получаем удовольствие, создавая различные изделия своими руками);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3.Экологический (продлевая срок использования пластиковых бутылок и другого упаковочного материала, мы не засоряем окружающую среды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857232"/>
            <a:ext cx="31647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Мои выводы (3Э):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ptgeo.3dn.ru/Templ/Prew/Ever_mas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4940"/>
            <a:ext cx="9144000" cy="69729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642918"/>
            <a:ext cx="764386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работы: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dirty="0" smtClean="0">
              <a:solidFill>
                <a:schemeClr val="tx2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lang="ru-RU" sz="2400" b="1" dirty="0" smtClean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285860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научиться находить применение разным упаковкам  и другим  бытовым отходам после их первичного  использования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7224" y="3214686"/>
            <a:ext cx="785818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Осуществлять поиск нужной информации в книгах  и других источниках.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Способствовать уменьшению загрязнения окружающей среды бытовыми упаковками, дав им вторую жизнь в виде различных поделок.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Оформить  выставку в классе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Новинки из мусорной корзинки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iplom-original.ru/files/free/prezentaishion/prezentaciya_na_ekologicheskuyu_temu_zelen_ro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8429684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Гипотеза: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</a:rPr>
              <a:t>В процессе жизнедеятельности людей появляются бытовые отходы,  которые загрязняют жизнь.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Возможно ли  их  использовать  вторично  в виде полезных и нужных вещей?</a:t>
            </a:r>
          </a:p>
          <a:p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исследования: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бытовые отходы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</a:rPr>
              <a:t>Предмет исследования: </a:t>
            </a:r>
            <a:r>
              <a:rPr lang="ru-RU" sz="2400" dirty="0" smtClean="0">
                <a:solidFill>
                  <a:schemeClr val="bg1"/>
                </a:solidFill>
              </a:rPr>
              <a:t>поделки из бытовых отходов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работы: </a:t>
            </a:r>
            <a:r>
              <a:rPr lang="ru-RU" sz="2400" dirty="0" smtClean="0">
                <a:solidFill>
                  <a:schemeClr val="bg1"/>
                </a:solidFill>
              </a:rPr>
              <a:t>сбор информации из книг, журналов, интернет - ресурсов, анализ, сопоставление,  сравнение, обобщение,  анкетирование, апробация знаний в  практической деятельности</a:t>
            </a:r>
            <a:endParaRPr lang="ru-RU" sz="2400" b="1" u="sng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Проект Арина\IMG-20170320-WA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iplom-original.ru/files/free/prezentaishion/prezentaciya_na_ekologicheskuyu_temu_zelen_ro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428604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Какой вред приносят человеку и природе мусорные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свалки?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неприятный запах, особенно летом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инфекционные болезни, опасные для здоровья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человека,  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животных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крысы, собаки, кошки, мухи – разносчики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различных инфекций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эстетически некрасивый вид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загрязнение воды, почвы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ptgeo.3dn.ru/Templ/Prew/Ever_mas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294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10" y="428605"/>
            <a:ext cx="778674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Анкета: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Часто ли вы видите мусор на улицах нашего посёлка?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Всегда ли вы выбрасываете мусор в специальные контейнеры?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3. Какие  способы борьбы  с мусором в нашем посёлке предлагаете?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2786058"/>
            <a:ext cx="43926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Результаты анкетирования</a:t>
            </a:r>
          </a:p>
          <a:p>
            <a:endParaRPr lang="ru-RU" sz="28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3500438"/>
          <a:ext cx="8572559" cy="2382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43074"/>
                <a:gridCol w="1571636"/>
                <a:gridCol w="535784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«да» -9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«нет» -8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«часто» – 6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«иногда» - 1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«да» – 20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«нет» - 4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регулярная уборка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посёлка;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субботников;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установка камер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наблюдения и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наказание, тех  кто мусорит;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специальных контейнеров для мусора;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сжигание ;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переработка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3" descr="H:\Новая папка\DSC03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57166"/>
            <a:ext cx="7286676" cy="615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9/61139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4" descr="C:\Documents and Settings\Администратор\Рабочий стол\Кто на болоте живёт\DSC028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571612"/>
            <a:ext cx="2143140" cy="215151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C:\Documents and Settings\Администратор\Рабочий стол\Кто на болоте живёт\DSC028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571612"/>
            <a:ext cx="2118316" cy="214314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5" descr="C:\Documents and Settings\Администратор\Рабочий стол\Кто на болоте живёт\DSC00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1500174"/>
            <a:ext cx="2257415" cy="223991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Documents and Settings\Администратор\Рабочий стол\Кто на болоте живёт\DSC028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4000504"/>
            <a:ext cx="2163240" cy="217169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Documents and Settings\Администратор\Рабочий стол\Кто на болоте живёт\DSC028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4000504"/>
            <a:ext cx="2149443" cy="2214578"/>
          </a:xfrm>
          <a:prstGeom prst="ellipse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00232" y="428604"/>
            <a:ext cx="6286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Настенные  панно из упаковочных крышек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выполненные в технике «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квиллинг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Documents and Settings\Администратор\Рабочий стол\Кто на болоте живёт\DSC0287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4071942"/>
            <a:ext cx="2214578" cy="20690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416</Words>
  <Application>Microsoft Office PowerPoint</Application>
  <PresentationFormat>Экран (4:3)</PresentationFormat>
  <Paragraphs>89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132</cp:revision>
  <dcterms:created xsi:type="dcterms:W3CDTF">2017-02-23T23:51:04Z</dcterms:created>
  <dcterms:modified xsi:type="dcterms:W3CDTF">2017-04-05T14:30:46Z</dcterms:modified>
</cp:coreProperties>
</file>