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gif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3" r:id="rId8"/>
    <p:sldId id="274" r:id="rId9"/>
    <p:sldId id="277" r:id="rId10"/>
    <p:sldId id="275" r:id="rId11"/>
    <p:sldId id="27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lance.ru/img/portfolio/pics/00/1C/23/1843985.jpg" TargetMode="External"/><Relationship Id="rId2" Type="http://schemas.openxmlformats.org/officeDocument/2006/relationships/hyperlink" Target="http://i.imgur.com/h9G6IwW.jpg?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pinterest.com/pin/329185053993224432/" TargetMode="External"/><Relationship Id="rId4" Type="http://schemas.openxmlformats.org/officeDocument/2006/relationships/hyperlink" Target="http://marialuisaseghi.altervista.org/alterpages/castelloincantato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21297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космосе тоже есть место сказке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01208"/>
            <a:ext cx="6084168" cy="13681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Номинация: «Презентация»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Глазунова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льяна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лет.</a:t>
            </a:r>
          </a:p>
          <a:p>
            <a:pPr algn="just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2536" y="0"/>
            <a:ext cx="950505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конкурс для детей и педагогов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«Этот удивительный космос!»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4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539552" y="260649"/>
            <a:ext cx="8229600" cy="144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Королевства сыграли веселую свадьбу и объединились. Всей планетой стали управлять Марс и прекрасная Комета.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95255"/>
            <a:ext cx="8100392" cy="50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251520" y="116632"/>
            <a:ext cx="8712968" cy="172819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А король Сатурн и король Черная дыра, королева Солнце и королева Венера ушли на пенсию и стали нянчить внуков ведь у Марса и Кометы родились дети: дочка Полярная звездочка и сын </a:t>
            </a:r>
            <a:r>
              <a:rPr lang="ru-RU" dirty="0" err="1" smtClean="0">
                <a:solidFill>
                  <a:srgbClr val="002060"/>
                </a:solidFill>
              </a:rPr>
              <a:t>Альдебаранчик</a:t>
            </a:r>
            <a:r>
              <a:rPr lang="ru-RU" dirty="0" smtClean="0">
                <a:solidFill>
                  <a:srgbClr val="002060"/>
                </a:solidFill>
              </a:rPr>
              <a:t>. Жили они долго и счастливо, и по сей день живут в сказочном космосе.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99288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674"/>
            <a:ext cx="8229600" cy="812038"/>
          </a:xfrm>
        </p:spPr>
        <p:txBody>
          <a:bodyPr/>
          <a:lstStyle/>
          <a:p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Используемые источники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23312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http://</a:t>
            </a:r>
            <a:r>
              <a:rPr lang="en-US" sz="1800" dirty="0" smtClean="0">
                <a:solidFill>
                  <a:schemeClr val="tx2"/>
                </a:solidFill>
              </a:rPr>
              <a:t>s1v1.irc.lv/files/1/0/0/18/ghJnQyRJ.jpeg</a:t>
            </a:r>
            <a:r>
              <a:rPr lang="ru-RU" sz="1800" dirty="0" smtClean="0">
                <a:solidFill>
                  <a:schemeClr val="tx2"/>
                </a:solidFill>
              </a:rPr>
              <a:t>    </a:t>
            </a:r>
          </a:p>
          <a:p>
            <a:r>
              <a:rPr lang="en-US" sz="18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sz="1800" dirty="0" smtClean="0">
                <a:solidFill>
                  <a:schemeClr val="tx2"/>
                </a:solidFill>
                <a:hlinkClick r:id="rId2"/>
              </a:rPr>
              <a:t>i.imgur.com/h9G6IwW.jpg?1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n-US" sz="1800" dirty="0">
                <a:solidFill>
                  <a:schemeClr val="tx2"/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schemeClr val="tx2"/>
                </a:solidFill>
                <a:hlinkClick r:id="rId3"/>
              </a:rPr>
              <a:t>freelance.ru/img/portfolio/pics/00/1C/23/1843985.jpg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chemeClr val="tx2"/>
                </a:solidFill>
                <a:hlinkClick r:id="rId4"/>
              </a:rPr>
              <a:t>marialuisaseghi.altervista.org/alterpages/castelloincantato.jpg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  <a:hlinkClick r:id="rId5"/>
              </a:rPr>
              <a:t>https://ru.pinterest.com/pin/329185053993224432</a:t>
            </a:r>
            <a:r>
              <a:rPr lang="en-US" sz="1800" dirty="0" smtClean="0">
                <a:solidFill>
                  <a:schemeClr val="tx2"/>
                </a:solidFill>
                <a:hlinkClick r:id="rId5"/>
              </a:rPr>
              <a:t>/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http://blestiashky.narod.ru/images/animacija24.gif</a:t>
            </a:r>
            <a:r>
              <a:rPr lang="ru-RU" sz="1800" dirty="0" smtClean="0">
                <a:solidFill>
                  <a:schemeClr val="tx2"/>
                </a:solidFill>
              </a:rPr>
              <a:t>   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http</a:t>
            </a:r>
            <a:r>
              <a:rPr lang="en-US" sz="1800" dirty="0">
                <a:solidFill>
                  <a:schemeClr val="tx2"/>
                </a:solidFill>
              </a:rPr>
              <a:t>://svetvmir.ru/wp-content/uploads/2015/02/gifki-gifki-smeshnye-gifki-animashki_6998565834.gif</a:t>
            </a:r>
            <a:endParaRPr lang="ru-RU" sz="1800" dirty="0" smtClean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16561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Далеко-далеко в </a:t>
            </a:r>
            <a:r>
              <a:rPr lang="ru-RU" dirty="0" smtClean="0">
                <a:solidFill>
                  <a:srgbClr val="002060"/>
                </a:solidFill>
              </a:rPr>
              <a:t>космосе </a:t>
            </a:r>
            <a:r>
              <a:rPr lang="ru-RU" dirty="0">
                <a:solidFill>
                  <a:srgbClr val="002060"/>
                </a:solidFill>
              </a:rPr>
              <a:t>на неизвестной еще нам планете было королевство.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457892" cy="47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16561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Населяли королевство очень добрые мирные жители. Управлял королевством мудрый король Сатурн с прекрасной королевой Венерой.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848872" cy="46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3600400" cy="648072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У короля и королевы была дочка золотая принцесса Комета. Не потому что из золота, а потому что сердце у нее было доброе и отзывчивое.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Выросла  Комета. Рассказы о красоте и добром нраве принцессы разошлись далеко по всему космосу.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50505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86003" cy="27249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Достигли они и королевства на противоположной стороне планеты. Королевство это было страшным. Населяли его темные жители. Правил там король Черная дыра и королева Солнце. Королева была, конечно, очень красивой, но в гневе сжигала все на своем пути. У короля и королевы был сын воинственный Марс.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7"/>
          <a:stretch/>
        </p:blipFill>
        <p:spPr>
          <a:xfrm>
            <a:off x="179512" y="2996952"/>
            <a:ext cx="4466477" cy="3660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26" y="3717031"/>
            <a:ext cx="4153102" cy="23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301608" cy="25202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Услышав о прекрасной принцессе Комете, Марс захотел взять ее себе в жены. Но бедный принц не знал, что такое любовь. Он мог только воевать. Марс решил похитить принцессу. Долго копил силы Марс. Готовил войско и снаряжение. И вот намеченный день настал. Напало темное королевство на короля Сатурна, и похитил Марс прекрасную принцессу. Добрые жители светлого королевства боролись за свою любимую принцессу, но не смогли побороть солдат </a:t>
            </a:r>
            <a:r>
              <a:rPr lang="ru-RU" dirty="0" smtClean="0">
                <a:solidFill>
                  <a:srgbClr val="002060"/>
                </a:solidFill>
              </a:rPr>
              <a:t>воинственного Марса.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704856" cy="41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91134"/>
            <a:ext cx="8568952" cy="15323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Сильно  горевали о Комете жители королевства,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и обратились за помощью к богине справедливости – Земле.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4" y="1916832"/>
            <a:ext cx="7359844" cy="4832964"/>
          </a:xfrm>
        </p:spPr>
      </p:pic>
    </p:spTree>
    <p:extLst>
      <p:ext uri="{BB962C8B-B14F-4D97-AF65-F5344CB8AC3E}">
        <p14:creationId xmlns:p14="http://schemas.microsoft.com/office/powerpoint/2010/main" val="20822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86335" y="188641"/>
            <a:ext cx="8229600" cy="23762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Сжалилась Земля над королем Сатурном и королевой Венерой и над всеми жителями доброго королевства. Посеяла богиня зернышки добра над всем злым королевством. Попали зернышки на Короля Черную дыру и на Королеву Солнце, и на принца Марса, и на всех жителей темного королевства. Зернышки проникли в их сердца и дали ростки добра.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47" y="2636912"/>
            <a:ext cx="6048375" cy="4105275"/>
          </a:xfrm>
        </p:spPr>
      </p:pic>
    </p:spTree>
    <p:extLst>
      <p:ext uri="{BB962C8B-B14F-4D97-AF65-F5344CB8AC3E}">
        <p14:creationId xmlns:p14="http://schemas.microsoft.com/office/powerpoint/2010/main" val="16899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395536" y="332656"/>
            <a:ext cx="2952328" cy="63431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 Полюбил Марс Комету всем сердцем и повез ее домой к родителям.  А по дороге делал много хорошего, за что Комета тоже полюбила Марса.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5452727" cy="63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427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 космосе тоже есть место сказке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Межгалактический слет</dc:title>
  <dc:creator>Dell</dc:creator>
  <cp:lastModifiedBy>user</cp:lastModifiedBy>
  <cp:revision>38</cp:revision>
  <dcterms:created xsi:type="dcterms:W3CDTF">2017-04-16T10:02:37Z</dcterms:created>
  <dcterms:modified xsi:type="dcterms:W3CDTF">2017-04-19T13:59:50Z</dcterms:modified>
</cp:coreProperties>
</file>