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1" r:id="rId4"/>
    <p:sldId id="266" r:id="rId5"/>
    <p:sldId id="267" r:id="rId6"/>
    <p:sldId id="268" r:id="rId7"/>
    <p:sldId id="272" r:id="rId8"/>
    <p:sldId id="257" r:id="rId9"/>
    <p:sldId id="258" r:id="rId10"/>
    <p:sldId id="259" r:id="rId11"/>
    <p:sldId id="260" r:id="rId12"/>
    <p:sldId id="261" r:id="rId13"/>
    <p:sldId id="263" r:id="rId14"/>
    <p:sldId id="264" r:id="rId15"/>
    <p:sldId id="265" r:id="rId16"/>
    <p:sldId id="269" r:id="rId17"/>
    <p:sldId id="270" r:id="rId18"/>
  </p:sldIdLst>
  <p:sldSz cx="9144000" cy="6858000" type="screen4x3"/>
  <p:notesSz cx="6797675" cy="9928225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496883202099732E-2"/>
          <c:y val="0.13677805118110237"/>
          <c:w val="0.9025031167979003"/>
          <c:h val="0.78913853346456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вопос 5</c:v>
                </c:pt>
                <c:pt idx="5">
                  <c:v>вопрос 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80</c:v>
                </c:pt>
                <c:pt idx="1">
                  <c:v>86</c:v>
                </c:pt>
                <c:pt idx="2">
                  <c:v>47</c:v>
                </c:pt>
                <c:pt idx="3">
                  <c:v>40</c:v>
                </c:pt>
                <c:pt idx="4">
                  <c:v>78</c:v>
                </c:pt>
                <c:pt idx="5">
                  <c:v>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вопос 5</c:v>
                </c:pt>
                <c:pt idx="5">
                  <c:v>вопрос 6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15</c:v>
                </c:pt>
                <c:pt idx="1">
                  <c:v>9</c:v>
                </c:pt>
                <c:pt idx="2">
                  <c:v>53</c:v>
                </c:pt>
                <c:pt idx="3">
                  <c:v>60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вопос 5</c:v>
                </c:pt>
                <c:pt idx="5">
                  <c:v>вопрос 6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1">
                  <c:v>3</c:v>
                </c:pt>
                <c:pt idx="4">
                  <c:v>19</c:v>
                </c:pt>
                <c:pt idx="5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все равно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вопос 5</c:v>
                </c:pt>
                <c:pt idx="5">
                  <c:v>вопрос 6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5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280256"/>
        <c:axId val="41281792"/>
      </c:barChart>
      <c:catAx>
        <c:axId val="4128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281792"/>
        <c:crosses val="autoZero"/>
        <c:auto val="1"/>
        <c:lblAlgn val="ctr"/>
        <c:lblOffset val="100"/>
        <c:noMultiLvlLbl val="0"/>
      </c:catAx>
      <c:valAx>
        <c:axId val="4128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280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891775077028411"/>
          <c:y val="5.2190663667041601E-2"/>
          <c:w val="0.37108224922971583"/>
          <c:h val="0.206737907761529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4648200" y="5257800"/>
            <a:ext cx="4343400" cy="9144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normAutofit fontScale="47500" lnSpcReduction="20000"/>
          </a:bodyPr>
          <a:lstStyle/>
          <a:p>
            <a:pPr algn="l"/>
            <a:r>
              <a:rPr lang="ru-RU" b="1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ученица Киршанова Алёна,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4 «В» класса</a:t>
            </a:r>
            <a:endParaRPr lang="ru-RU" dirty="0">
              <a:ln>
                <a:solidFill>
                  <a:schemeClr val="tx2"/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Шибанова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 Геннадьевна, учитель начальных классов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0" y="6400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Нижневартовск, 2017г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7399" y="3886200"/>
            <a:ext cx="5440633" cy="609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lang="ru-RU" sz="24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 – ПРОЕКТ</a:t>
            </a:r>
            <a:br>
              <a:rPr lang="ru-RU" sz="24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«Креативная ёлочка!»</a:t>
            </a:r>
            <a:endParaRPr lang="ru-RU" sz="2400" dirty="0">
              <a:ln>
                <a:solidFill>
                  <a:schemeClr val="tx2"/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107" y="33478"/>
            <a:ext cx="60049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ОКРУЖНОГО ЗНАЧЕНИЯ НИЖНЕВАРТОВСК</a:t>
            </a:r>
          </a:p>
          <a:p>
            <a:pPr algn="ctr"/>
            <a:r>
              <a:rPr lang="ru-RU" sz="14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ОБЩЕОБРАЗОВАТЕЛЬНОЕ УЧРЕЖДЕНИЕ «СРЕДНЯЯ ШКОЛА № 30 С УГЛУБЛЕННЫМ ИЗУЧЕНИЕМ ОТДЕЛЬНЫХ ПРЕДМЕТОВ»</a:t>
            </a:r>
          </a:p>
          <a:p>
            <a:pPr algn="ctr"/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43055" y="1066800"/>
            <a:ext cx="40247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правды без любви к природе,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 к природе нет без чувства красоты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2600" y="304800"/>
            <a:ext cx="3048000" cy="2590799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трафарет чертим 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3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треугольника: из картона, от обычной коробки.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3962400"/>
            <a:ext cx="3276600" cy="2514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Изготавливаем пирамиду: при помощи малярного скотча соединяем 3 треугольники.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image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5800"/>
            <a:ext cx="5181600" cy="2899229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4038600" y="1981200"/>
            <a:ext cx="1752600" cy="7620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image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3276600"/>
            <a:ext cx="2971800" cy="335280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3657600" y="5105400"/>
            <a:ext cx="2209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810000"/>
            <a:ext cx="3276600" cy="2286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Наполняем получившуюся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пирамиду газетной бумагой.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00" y="76200"/>
            <a:ext cx="4724401" cy="3276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усок проволоки (10-15 см) вставляем в пирамидку и  через вершину выводим наружу, закрепив малярным скотчем. Проволоку накручиваем на карандаш, делаем спиральку, затем можно будет повесить на него елочную игрушку, колокольчик, конфетку и т.д.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image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581400"/>
            <a:ext cx="4267199" cy="31051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3962400" cy="2654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152400"/>
            <a:ext cx="4147125" cy="35052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Обводим и вырезаем из картона треугольник, который будет закрывать дно пирамидки.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этого треугольника делаем ножницами отверстие, куда вставляем ствол, выполненный из палочек для суши.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image (7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24400" y="228600"/>
            <a:ext cx="4191000" cy="2667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4100945"/>
            <a:ext cx="4181761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276600"/>
            <a:ext cx="4267200" cy="3352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Всю конструкцию обклеиваем несколькими слоями газетной бумаги ( не менее 3 слоев) используя клей ПВА, разведенный водой 1:1 и сушим.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077200" cy="7921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2.ЭТАП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основания ёлки»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565292"/>
            <a:ext cx="4800600" cy="4191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Готовим раствор:1/3 </a:t>
            </a:r>
            <a:r>
              <a:rPr lang="ru-RU" b="1" dirty="0"/>
              <a:t>воды, насыпаем 2 части </a:t>
            </a:r>
            <a:r>
              <a:rPr lang="ru-RU" b="1" dirty="0" smtClean="0"/>
              <a:t>алебастра, быстро </a:t>
            </a:r>
            <a:r>
              <a:rPr lang="ru-RU" b="1" dirty="0"/>
              <a:t>все </a:t>
            </a:r>
            <a:r>
              <a:rPr lang="ru-RU" b="1" dirty="0" smtClean="0"/>
              <a:t>перемешиваем.</a:t>
            </a:r>
          </a:p>
          <a:p>
            <a:r>
              <a:rPr lang="ru-RU" b="1" dirty="0" smtClean="0"/>
              <a:t>Вставляем </a:t>
            </a:r>
            <a:r>
              <a:rPr lang="ru-RU" b="1" dirty="0"/>
              <a:t>ствол </a:t>
            </a:r>
            <a:r>
              <a:rPr lang="ru-RU" b="1" dirty="0" smtClean="0"/>
              <a:t>с основанием ёлки в стаканчик от сметаны, наливаем раствор и держим пока гипс не схватится.</a:t>
            </a:r>
            <a:endParaRPr lang="ru-RU" dirty="0" smtClean="0"/>
          </a:p>
          <a:p>
            <a:r>
              <a:rPr lang="ru-RU" b="1" dirty="0" smtClean="0"/>
              <a:t>Сверху в еще </a:t>
            </a:r>
            <a:r>
              <a:rPr lang="ru-RU" b="1" dirty="0"/>
              <a:t>незастывший раствор </a:t>
            </a:r>
            <a:r>
              <a:rPr lang="ru-RU" b="1" dirty="0" smtClean="0"/>
              <a:t>вдавливаем детали украшения: скорлупки, семечки, пуговицы и т.д.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KOSMOS\Desktop\стан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47801"/>
            <a:ext cx="2183493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image (1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3837478"/>
            <a:ext cx="2057400" cy="3020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7921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3.ЭТАП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«Оформление и 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ёлочки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1371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основание и  конус  нашей ёлочки используем 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детали, предметы, бижутерию  и даже природный материал  украшаем</a:t>
            </a:r>
          </a:p>
          <a:p>
            <a:pPr marL="0" indent="0" algn="ctr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(приклеиваем предметы используя клей «Момент –гель»).</a:t>
            </a:r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image (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808514"/>
            <a:ext cx="8229601" cy="3820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38200"/>
            <a:ext cx="4114800" cy="51054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Всю конструкцию окрашиваем черным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колером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тщательно прокрашивая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раза все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впадины.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изделие высохнет, сверху наносим бронзовую акриловую краску, выделяя рельеф.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Завершающий этап работы: покрываем получившуюся конструкцию 2 слоями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паркетного  лака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/>
          </a:p>
        </p:txBody>
      </p:sp>
      <p:pic>
        <p:nvPicPr>
          <p:cNvPr id="4" name="Рисунок 3" descr="image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838200"/>
            <a:ext cx="4080164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381000"/>
            <a:ext cx="8534399" cy="6191071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думаем, что средствами искусства можно привлечь внимание окружающих к вопросам ресурсосбережения и утилизации, формировать экологическое сознание людей.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показать взаимосвязь понятий «дизайн » и «экология», нами были представлены практические идеи для решения экологической проблемы на примере изготовления декоративной композиции из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«бросовых материалов».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Познакомилась с направлением  в дизайне – экологический дизайн, расширила свои знания о технике «папье-маше», свойствах различных материалов.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Изготовила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декоративную композицию, составила описание технологии изготовления «Креативной ёлочки», а также рассчитала себестоимость готового изделия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Предложила вариант атрибута Нового года, в защиту  от самовольной вырубки хвойных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 в преддверии Новогодних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праздников.</a:t>
            </a:r>
          </a:p>
          <a:p>
            <a:pPr lvl="0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571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381000"/>
            <a:ext cx="8534399" cy="6191071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дальнейшей работы: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работу над творческим проектом.</a:t>
            </a:r>
          </a:p>
          <a:p>
            <a:pPr lvl="0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более оригинальных технологий (решений) для направления «экологический дизайн», выполнение творческих работ.</a:t>
            </a:r>
          </a:p>
          <a:p>
            <a:pPr lvl="0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экологических акциях и других мероприятиях данного направления.</a:t>
            </a:r>
          </a:p>
          <a:p>
            <a:pPr lvl="0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мастер-класса для всех желающих по изготовлению «Креативной ёлочки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2535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09696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объявлен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годом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экологии!!!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6200" y="1676400"/>
            <a:ext cx="8610600" cy="48006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в год образуется 50 млн. тонн 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отходов;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аждый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 города ежегодно выбрасывает в мусорное ведро примерно 500 кг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отходов;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умага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разлагается 3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года;</a:t>
            </a:r>
          </a:p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железная банка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разлагается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10 лет;</a:t>
            </a:r>
          </a:p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полиэтиленовый пакет разлагается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разлагается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20кг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макулатуры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спасает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дерево!!!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90945" y="152400"/>
            <a:ext cx="8624455" cy="12954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дизайн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в дизайне, уделяющее внимание защите окружающей среды. В основу арт изделий берется бросовый материал.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48692"/>
            <a:ext cx="2819853" cy="22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3505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3960901"/>
            <a:ext cx="2857620" cy="2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67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216376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изучить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художественного преобразования  «бросового» материала в новые интересные предметы декоративного назначения посредством экологического дизайна.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28600" y="2743200"/>
            <a:ext cx="8458200" cy="37338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поиск новых художественных решений в использовании различных «бросовых» материалов;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2)разработать  эскиз, технологию изготовления авторской работы «Арт-ёлочки»;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привлечь внимание жителей города Нижневартовска (учащихся школы, их родителей, общественности) к проблемам экологии.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2110" y="3657600"/>
            <a:ext cx="8217089" cy="2914471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теоретический: теоретический анализ литературных и интернет источников;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эмпирический: социологический опрос-анкетирование;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практический: апробация технологии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авторской работы «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Арт-ёлочки» из «бросового»  материала.</a:t>
            </a:r>
          </a:p>
          <a:p>
            <a:pPr marL="0" indent="0">
              <a:buNone/>
            </a:pP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5"/>
          <p:cNvSpPr txBox="1">
            <a:spLocks/>
          </p:cNvSpPr>
          <p:nvPr/>
        </p:nvSpPr>
        <p:spPr>
          <a:xfrm>
            <a:off x="673290" y="1422735"/>
            <a:ext cx="8165910" cy="8382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авторской работы из «бросового» материала.</a:t>
            </a:r>
          </a:p>
          <a:p>
            <a:pPr marL="0" indent="0">
              <a:buFont typeface="Arial" pitchFamily="34" charset="0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Font typeface="Arial" pitchFamily="34" charset="0"/>
              <a:buNone/>
            </a:pP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3290" y="43973"/>
            <a:ext cx="816591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«бросового» материала для создания предметов дизайна, решает проблемы утилизации и приобретения, лишних вещей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622111" y="2439368"/>
            <a:ext cx="8217089" cy="83723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«бросовый материал» 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его использования в творчестве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Font typeface="Arial" pitchFamily="34" charset="0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482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785124"/>
            <a:ext cx="8610600" cy="762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 Часто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на улицах города вы встречаете мусор, брошенный где попало, вдали от мусорных баков? 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1672484"/>
            <a:ext cx="86106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 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можно ли уменьшить количество бытовых отходов? Каким образом?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2631030"/>
            <a:ext cx="86106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 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можно ли из бросового материала изготовить интересные и качественные поделки?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8406" y="3589576"/>
            <a:ext cx="86106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 Делали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вы когда-нибудь поделки из «бросового» материала? Из чего?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4514884"/>
            <a:ext cx="86106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№5 Хотели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вы получить в подарок игрушку, выполненную на основе  «бросового» материала? Почему?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8406" y="5504479"/>
            <a:ext cx="86106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№6 Нравится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вам моё изделие, изготовленные именно из «бросового» материала? Почему?  Хотели бы вы научиться изготовить такое же изделие?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60151"/>
            <a:ext cx="86106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социального опроса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 г. Нижневартовска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304800"/>
            <a:ext cx="6858000" cy="762000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социального опроса.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609048432"/>
              </p:ext>
            </p:extLst>
          </p:nvPr>
        </p:nvGraphicFramePr>
        <p:xfrm>
          <a:off x="457200" y="1752600"/>
          <a:ext cx="8305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41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3400" y="1643334"/>
            <a:ext cx="4180609" cy="125418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Елочка состоит из 3 частей: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вершина, ствол и основание.                 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97445" y="3341335"/>
            <a:ext cx="3091269" cy="609599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ВЕРШИНА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7445" y="4487816"/>
            <a:ext cx="309126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2.СТВОЛ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7443" y="5703729"/>
            <a:ext cx="309127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</a:p>
        </p:txBody>
      </p:sp>
      <p:pic>
        <p:nvPicPr>
          <p:cNvPr id="1027" name="Picture 3" descr="C:\Users\KOSMOS\Desktop\гоотов ел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2" y="1523999"/>
            <a:ext cx="2965938" cy="527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2133600" y="2057400"/>
            <a:ext cx="2452467" cy="158567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022231" y="4741868"/>
            <a:ext cx="2563836" cy="10330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1"/>
          </p:cNvCxnSpPr>
          <p:nvPr/>
        </p:nvCxnSpPr>
        <p:spPr>
          <a:xfrm flipH="1" flipV="1">
            <a:off x="1905000" y="5943961"/>
            <a:ext cx="2892443" cy="521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381000" y="107534"/>
            <a:ext cx="7924800" cy="10620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изготовления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«Арт-Ёлочка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8077200" cy="7651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1.ЭТАП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«Изготовление вершины ёлки»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19600" y="1828800"/>
            <a:ext cx="4191000" cy="44196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Изготавливаем трафарет: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листе бумаги в клетку с помощью линейки и карандаша чертим равнобедренный треугольник.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image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676400"/>
            <a:ext cx="3352800" cy="4913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838</Words>
  <Application>Microsoft Office PowerPoint</Application>
  <PresentationFormat>Экран (4:3)</PresentationFormat>
  <Paragraphs>87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АРТ – ПРОЕКТ «Креативная ёлочка!»</vt:lpstr>
      <vt:lpstr>2017 год - объявлен в России годом экологии!!!</vt:lpstr>
      <vt:lpstr>Экологический дизайн – направление в дизайне, уделяющее внимание защите окружающей среды. В основу арт изделий берется бросовый материал. </vt:lpstr>
      <vt:lpstr>Цель работы: изучить возможности художественного преобразования  «бросового» материала в новые интересные предметы декоративного назначения посредством экологического дизайна. </vt:lpstr>
      <vt:lpstr>Презентация PowerPoint</vt:lpstr>
      <vt:lpstr>Презентация PowerPoint</vt:lpstr>
      <vt:lpstr>Презентация PowerPoint</vt:lpstr>
      <vt:lpstr>  Елочка состоит из 3 частей:  вершина, ствол и основание.                                           </vt:lpstr>
      <vt:lpstr>1.ЭТАП «Изготовление вершины ёлки»</vt:lpstr>
      <vt:lpstr>Используя трафарет чертим и вырезаем 3 треугольника: из картона, от обычной коробки.</vt:lpstr>
      <vt:lpstr>Наполняем получившуюся  пирамиду газетной бумагой.</vt:lpstr>
      <vt:lpstr>Обводим и вырезаем из картона треугольник, который будет закрывать дно пирамидки. В центре этого треугольника делаем ножницами отверстие, куда вставляем ствол, выполненный из палочек для суши.</vt:lpstr>
      <vt:lpstr>2.ЭТАП «Изготовление основания ёлки»</vt:lpstr>
      <vt:lpstr>3.ЭТАП «Оформление и дизайн ёлочки»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Необычная ёлочка!</dc:title>
  <dc:creator>Toshiba</dc:creator>
  <cp:lastModifiedBy>Полина Шибанова</cp:lastModifiedBy>
  <cp:revision>44</cp:revision>
  <cp:lastPrinted>2017-03-15T03:39:23Z</cp:lastPrinted>
  <dcterms:created xsi:type="dcterms:W3CDTF">2016-02-28T06:30:31Z</dcterms:created>
  <dcterms:modified xsi:type="dcterms:W3CDTF">2017-04-25T15:23:21Z</dcterms:modified>
</cp:coreProperties>
</file>