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2" r:id="rId5"/>
    <p:sldId id="263" r:id="rId6"/>
    <p:sldId id="264" r:id="rId7"/>
    <p:sldId id="260" r:id="rId8"/>
    <p:sldId id="261" r:id="rId9"/>
    <p:sldId id="262" r:id="rId10"/>
    <p:sldId id="268" r:id="rId11"/>
    <p:sldId id="266" r:id="rId12"/>
    <p:sldId id="265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855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7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42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421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93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175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57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585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710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63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9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139E4-FEDF-4809-8972-01FB6048750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ADC7E-499B-4782-AD50-5F392D0A9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90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922536"/>
          </a:xfrm>
          <a:prstGeom prst="rect">
            <a:avLst/>
          </a:prstGeom>
          <a:blipFill dpi="0" rotWithShape="1">
            <a:blip r:embed="rId2"/>
            <a:srcRect/>
            <a:stretch>
              <a:fillRect l="-1000" t="-6000" b="-6000"/>
            </a:stretch>
          </a:blip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</a:p>
          <a:p>
            <a:pPr algn="ctr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Сказка- ложь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 намёк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</a:t>
            </a:r>
          </a:p>
          <a:p>
            <a:pPr algn="ctr">
              <a:lnSpc>
                <a:spcPct val="150000"/>
              </a:lnSpc>
              <a:tabLst>
                <a:tab pos="180340" algn="l"/>
                <a:tab pos="450215" algn="l"/>
              </a:tabLst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Работу выполнила:                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Барышевская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Анастасия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Ученица 2 «А» класса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«Школа №72»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Ростова-на-Дону  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Руководитель:              Гусева Ольга Витальевна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Ростов-на-Дону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2017г.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9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59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1019910"/>
            <a:ext cx="10093569" cy="5401479"/>
          </a:xfrm>
          <a:prstGeom prst="rect">
            <a:avLst/>
          </a:prstGeom>
          <a:noFill/>
          <a:effectLst>
            <a:outerShdw blurRad="1270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Хозяин должен быть приветливым – нужно радушно встретить гостя, пригласить в комнату.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внимательным – значит видеть всех и каждого в отдельности, а тем, кто стеснителен, уделить побольше внимания.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предупредительным – значит заранее подумать о том, чем угостить своих друзей, чем их занять.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щедрым – значит не жалеть для гостей угощения, игрушек.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тактичным – значит не замечать ошибок гостя, избегать говорить шепотом, не хвастаться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25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1000"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6813" y="963959"/>
            <a:ext cx="10374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Бездомные животные как одна из проблем городской среды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0016" y="272533"/>
            <a:ext cx="41499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Четвертый урок</a:t>
            </a:r>
            <a: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446" y="4021546"/>
            <a:ext cx="3781938" cy="283645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94542" y="1791447"/>
            <a:ext cx="11645412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 fontAlgn="base">
              <a:lnSpc>
                <a:spcPct val="150000"/>
              </a:lnSpc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Большинство животных, проживающих сейчас на улицах — это 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выброшенные домашние питомцы.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5194" y="3229680"/>
            <a:ext cx="8110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воспитывать доброе отношение к четвероногому другу, проявлять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милосердие, сострадание. </a:t>
            </a:r>
          </a:p>
          <a:p>
            <a:pPr algn="just">
              <a:lnSpc>
                <a:spcPct val="150000"/>
              </a:lnSpc>
            </a:pP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аставить задуматься, кого мы называем друзьями, и как им живётся рядом с нами.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00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11887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 fontAlgn="base">
              <a:lnSpc>
                <a:spcPct val="150000"/>
              </a:lnSpc>
            </a:pPr>
            <a:endParaRPr lang="ru-RU" sz="24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385" algn="just" fontAlgn="base">
              <a:lnSpc>
                <a:spcPct val="150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52400" y="205466"/>
            <a:ext cx="1219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Главный урок, который могу извлечь из этой сказки: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Относись к людям так, как хотел бы, чтобы относились к тебе»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825" y="4539120"/>
            <a:ext cx="2901775" cy="20726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67154" y="2542569"/>
            <a:ext cx="10726615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моя гипотеза о том, что русские народные сказки — это красивые жизненные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учебники, которые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 нас, как вести себя правильно,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подтвердилась!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8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4508" y="1565029"/>
            <a:ext cx="5662246" cy="385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внимание!</a:t>
            </a:r>
            <a:endParaRPr lang="ru-RU" sz="7200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85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122" y="222241"/>
            <a:ext cx="10849709" cy="2151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Темой для исследования я выбрала сказку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С.Я. Маршака «Кошкин дом».</a:t>
            </a: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Известно, что к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аждая сказка нас учит чему-то. Только надо внимательно присмотреться и прислушаться к ней.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540385" algn="just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" y="2532184"/>
            <a:ext cx="6049108" cy="453683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1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215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1999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работы: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Выяснить, чему научила меня сказка «Кошкин дом»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исследования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Познакомиться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понятием «сказка».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Узнать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виды сказок существуют.</a:t>
            </a: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воспитательные моменты сказки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Привлечь внимание одноклассников к теме исследования.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итогам работы сделать выводы.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Методы исследования: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изучение справочной литературы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опрос среди одноклассников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 algn="just">
              <a:lnSpc>
                <a:spcPct val="150000"/>
              </a:lnSpc>
              <a:tabLst>
                <a:tab pos="180340" algn="l"/>
                <a:tab pos="450215" algn="l"/>
              </a:tabLs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Гипотеза: 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казки — это красивые жизненные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учебники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772" y="5619302"/>
            <a:ext cx="2896355" cy="12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27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38554"/>
            <a:ext cx="12192000" cy="226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 </a:t>
            </a:r>
            <a:r>
              <a:rPr lang="ru-RU" sz="48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вымышленная история со счастливым концом</a:t>
            </a:r>
            <a:r>
              <a:rPr lang="ru-RU" sz="72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7200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12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279" y="0"/>
            <a:ext cx="10607797" cy="1463675"/>
          </a:xfrm>
        </p:spPr>
        <p:txBody>
          <a:bodyPr rIns="72000" anchor="ctr" anchorCtr="1">
            <a:no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ru-RU" sz="5400" dirty="0" smtClean="0">
                <a:effectLst>
                  <a:outerShdw blurRad="38100" dist="50800" dir="5400000" algn="ctr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сказки бывают</a:t>
            </a:r>
            <a:endParaRPr lang="ru-RU" sz="5400" dirty="0">
              <a:effectLst>
                <a:outerShdw blurRad="38100" dist="50800" dir="5400000" algn="ctr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6914" y="1690688"/>
            <a:ext cx="5157787" cy="1776045"/>
          </a:xfrm>
        </p:spPr>
        <p:txBody>
          <a:bodyPr>
            <a:norm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Авторские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сочинил определенный автор.</a:t>
            </a:r>
          </a:p>
          <a:p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4279" y="4590807"/>
            <a:ext cx="5030422" cy="175724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Волшебные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52493" y="1690687"/>
            <a:ext cx="4958862" cy="1776045"/>
          </a:xfrm>
        </p:spPr>
        <p:txBody>
          <a:bodyPr>
            <a:norm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Народные,</a:t>
            </a:r>
          </a:p>
          <a:p>
            <a:pPr algn="ctr"/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которые переходят из поколения в поколения.</a:t>
            </a:r>
          </a:p>
          <a:p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93167" y="4590806"/>
            <a:ext cx="4053499" cy="153938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 животных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95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2369" y="123092"/>
            <a:ext cx="75613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Жила-была кошка на свете. </a:t>
            </a:r>
          </a:p>
          <a:p>
            <a:pPr indent="450215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жила она не так, как другие кошки: </a:t>
            </a:r>
          </a:p>
          <a:p>
            <a:pPr indent="450215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спала не на рогожке, а в уютной спаленке. </a:t>
            </a:r>
          </a:p>
          <a:p>
            <a:pPr indent="450215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был у нее самый настоящий КОШКИН ДОМ.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7451"/>
            <a:ext cx="5835610" cy="4428811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01862" y="3640015"/>
            <a:ext cx="5328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богатство часто портит как людей, так и зверей.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 и с нашей Кошкой случилось: осталась она без  друзей и даже без крыши над головой.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72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1580" y="84465"/>
            <a:ext cx="35006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урок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96137" y="1729726"/>
            <a:ext cx="5453188" cy="3737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«Ну, что поделать! В дождь и снег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 же быть без крова</a:t>
            </a: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сам просился на ночлег -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Скорей поймет другого.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знает, как мокра вода,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страшен холод лютый,</a:t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Тот не оставит никогда</a:t>
            </a: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Прохожих без приюта!»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7045" y="5467672"/>
            <a:ext cx="108497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имей сто рублей, а имей сто друзей.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 познается в беде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5093" y="900378"/>
            <a:ext cx="105742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Самый верный способ найти друга – это не отвернуться от него в нужный момент.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5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3392" y="0"/>
            <a:ext cx="3388107" cy="905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Второй урок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6185" y="762023"/>
            <a:ext cx="11465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Пожар – одно из самых страшных и опасных явлений в нашей жизни, поэтому важно знать и соблюдать основные правила поведения при пожаре.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051351"/>
            <a:ext cx="7048500" cy="351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240"/>
              </a:spcBef>
              <a:spcAft>
                <a:spcPts val="2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1F17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оставлять печь (другие источники огня) без присмотра</a:t>
            </a:r>
          </a:p>
          <a:p>
            <a:pPr marL="342900" lvl="0" indent="-342900" algn="just">
              <a:lnSpc>
                <a:spcPct val="150000"/>
              </a:lnSpc>
              <a:spcBef>
                <a:spcPts val="240"/>
              </a:spcBef>
              <a:spcAft>
                <a:spcPts val="2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1F17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внимательны при использовании электрических приборов!</a:t>
            </a:r>
            <a:endParaRPr lang="ru-RU" sz="2000" dirty="0" smtClean="0">
              <a:solidFill>
                <a:srgbClr val="1F170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240"/>
              </a:spcBef>
              <a:spcAft>
                <a:spcPts val="24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1F17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 не место для петард, праздничных салютов и бенгальских огней на новогодней елке.</a:t>
            </a:r>
            <a:endParaRPr lang="ru-RU" sz="2000" dirty="0">
              <a:solidFill>
                <a:srgbClr val="1F170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854" y="3780692"/>
            <a:ext cx="4615962" cy="3077308"/>
          </a:xfrm>
          <a:prstGeom prst="rect">
            <a:avLst/>
          </a:prstGeom>
          <a:effectLst>
            <a:outerShdw blurRad="711200" dist="50800" dir="3600000" algn="ctr" rotWithShape="0">
              <a:srgbClr val="000000">
                <a:alpha val="47000"/>
              </a:srgbClr>
            </a:outerShdw>
            <a:softEdge rad="381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89638" y="5430033"/>
            <a:ext cx="521716" cy="689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3700" y="5570263"/>
            <a:ext cx="266855" cy="3525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95146" y="5016011"/>
            <a:ext cx="504308" cy="6066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4121" y="4787852"/>
            <a:ext cx="412868" cy="54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09692" y="3446584"/>
            <a:ext cx="4185139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А посади свинью за стол…</a:t>
            </a:r>
            <a:endParaRPr lang="ru-RU" sz="2800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8838" y="971357"/>
            <a:ext cx="3747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 правил этикета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280251"/>
            <a:ext cx="11975123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Этикет – это волшебные правила, которые помогут тебе стать воспитанным, вежливым, гостеприимным и  дружелюбным человеком.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7749"/>
            <a:ext cx="7520444" cy="4230251"/>
          </a:xfrm>
          <a:prstGeom prst="rect">
            <a:avLst/>
          </a:prstGeom>
          <a:blipFill>
            <a:blip r:embed="rId2">
              <a:alphaModFix amt="46000"/>
            </a:blip>
            <a:stretch>
              <a:fillRect l="-1000" t="-6000" b="-6000"/>
            </a:stretch>
          </a:blipFill>
          <a:effectLst>
            <a:outerShdw dist="50800" dir="5400000" algn="ctr" rotWithShape="0">
              <a:srgbClr val="000000">
                <a:alpha val="43137"/>
              </a:srgbClr>
            </a:outerShdw>
            <a:softEdge rad="762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128838" y="-44306"/>
            <a:ext cx="35520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base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Третий урок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24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507</Words>
  <Application>Microsoft Office PowerPoint</Application>
  <PresentationFormat>Широкоэкранный</PresentationFormat>
  <Paragraphs>76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Monotype Corsiva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сказки бывают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anna</cp:lastModifiedBy>
  <cp:revision>80</cp:revision>
  <dcterms:created xsi:type="dcterms:W3CDTF">2017-02-27T13:10:12Z</dcterms:created>
  <dcterms:modified xsi:type="dcterms:W3CDTF">2017-02-28T18:24:43Z</dcterms:modified>
</cp:coreProperties>
</file>