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2" r:id="rId6"/>
    <p:sldId id="261" r:id="rId7"/>
    <p:sldId id="260" r:id="rId8"/>
    <p:sldId id="259" r:id="rId9"/>
    <p:sldId id="258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5" r:id="rId22"/>
    <p:sldId id="276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6A29"/>
    <a:srgbClr val="FFFFFF"/>
    <a:srgbClr val="CC0066"/>
    <a:srgbClr val="55694B"/>
    <a:srgbClr val="FF3399"/>
    <a:srgbClr val="81AB69"/>
    <a:srgbClr val="CD5747"/>
    <a:srgbClr val="FEFD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80000"/>
                <a:satMod val="300000"/>
              </a:schemeClr>
            </a:gs>
            <a:gs pos="99000">
              <a:schemeClr val="accent3">
                <a:lumMod val="20000"/>
                <a:lumOff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dachnaya-zhizn.ru/images/dacha/3832.jp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!ПРОЕКТ Алиса Луковичные\Фото Алиса летом, осенью\8maRta_2014   _-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3937" y="0"/>
            <a:ext cx="11520000" cy="767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4107" y="476672"/>
            <a:ext cx="4923912" cy="270843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ПЕРВЫЕ ШАГИ В НАУКУ</a:t>
            </a:r>
          </a:p>
          <a:p>
            <a:pPr algn="ctr"/>
            <a:endParaRPr lang="ru-RU" sz="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000" b="1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«ЧУДЕСНОЕ ПРЕВРАЩЕНИЕ </a:t>
            </a:r>
          </a:p>
          <a:p>
            <a:pPr algn="ctr"/>
            <a:r>
              <a:rPr lang="ru-RU" sz="3000" b="1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ЛУКОВИЧКИ»</a:t>
            </a:r>
          </a:p>
          <a:p>
            <a:pPr algn="ctr"/>
            <a:endParaRPr lang="ru-RU" sz="15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Номинация: естествознание</a:t>
            </a:r>
            <a:endParaRPr lang="ru-RU" sz="3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Выполнила Алиса 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Салимова, 4 года</a:t>
            </a: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35320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0725" y="404664"/>
            <a:ext cx="552356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Так вот – чудеса бывают!</a:t>
            </a:r>
          </a:p>
          <a:p>
            <a:pPr algn="ctr"/>
            <a:r>
              <a:rPr lang="ru-RU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это «чудо» называется выгонка.</a:t>
            </a:r>
            <a:endParaRPr lang="ru-RU" sz="2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82070" y="4125800"/>
            <a:ext cx="7437165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Мы с мамой выбрали луковички тюльпанов,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крокусов, нарциссов,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приготовили грунт, емкости, 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изучили все правила выгонки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приступили к посадке</a:t>
            </a:r>
            <a:endParaRPr lang="ru-RU" sz="2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Рисунок 4" descr="3832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433" y="1484784"/>
            <a:ext cx="3700145" cy="2617470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105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!ПРОЕКТ Алиса Луковичные_добавить Парад цветов в Голландии\2016.10.4_Осенние композиции добавить фото из леса с грибами\2017.11.30 посадка-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88" y="476672"/>
            <a:ext cx="3840480" cy="5760000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!ПРОЕКТ Алиса Луковичные_добавить Парад цветов в Голландии\2016.10.4_Осенние композиции добавить фото из леса с грибами\2017.11.30 посадка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20" y="476672"/>
            <a:ext cx="3240360" cy="2160338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2708920"/>
            <a:ext cx="43204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выбрали крупные плотные луковицы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2" name="Picture 4" descr="G:\!ПРОЕКТ Алиса Луковичные_добавить Парад цветов в Голландии\2016.10.4_Осенние композиции добавить фото из леса с грибами\2017.11.30 посадка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21" y="3429000"/>
            <a:ext cx="3240359" cy="2160337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11960" y="5733256"/>
            <a:ext cx="43204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Обработали их в растворе марганцовки от вредных бактерий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175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9064" y="4544314"/>
            <a:ext cx="56459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Посадили во влажную землю, </a:t>
            </a:r>
          </a:p>
          <a:p>
            <a:pPr algn="ctr"/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закрыли пленкой с отверстиями</a:t>
            </a:r>
          </a:p>
          <a:p>
            <a:pPr algn="ctr"/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r>
              <a:rPr lang="ru-RU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оместили в холодильник, </a:t>
            </a:r>
          </a:p>
          <a:p>
            <a:pPr algn="ctr"/>
            <a:r>
              <a:rPr lang="ru-RU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создав им «зиму»</a:t>
            </a:r>
            <a:endParaRPr lang="ru-RU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8194" name="Picture 2" descr="G:\!ПРОЕКТ Алиса Луковичные_добавить Парад цветов в Голландии\2016.10.4_Осенние композиции добавить фото из леса с грибами\2017.11.30 посадка-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0848" y="-1611560"/>
            <a:ext cx="13292237" cy="8862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294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556402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3175">
                  <a:solidFill>
                    <a:srgbClr val="FFFFFF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в нужные сроки устроили «весну» – </a:t>
            </a:r>
          </a:p>
          <a:p>
            <a:pPr algn="ctr"/>
            <a:r>
              <a:rPr lang="ru-RU" sz="2400" b="1" spc="50" dirty="0" smtClean="0">
                <a:ln w="3175">
                  <a:solidFill>
                    <a:srgbClr val="FFFFFF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достали их в тепло</a:t>
            </a:r>
            <a:endParaRPr lang="ru-RU" sz="2400" b="1" cap="none" spc="50" dirty="0">
              <a:ln w="3175">
                <a:solidFill>
                  <a:srgbClr val="FFFFFF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8" name="Picture 2" descr="G:\!ПРОЕКТ Алиса Луковичные_добавить Парад цветов в Голландии\2017.2.25 Достали луковичные\2017.2.25-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4320285" cy="2880320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72491" y="3861048"/>
            <a:ext cx="251158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3175">
                  <a:solidFill>
                    <a:srgbClr val="FFFFFF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Тюльпаны были </a:t>
            </a:r>
          </a:p>
          <a:p>
            <a:pPr algn="ctr"/>
            <a:r>
              <a:rPr lang="ru-RU" sz="2400" b="1" cap="none" spc="50" dirty="0" smtClean="0">
                <a:ln w="3175">
                  <a:solidFill>
                    <a:srgbClr val="FFFFFF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уже с ростками!</a:t>
            </a:r>
            <a:endParaRPr lang="ru-RU" sz="2400" b="1" cap="none" spc="50" dirty="0">
              <a:ln w="3175">
                <a:solidFill>
                  <a:srgbClr val="FFFFFF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9" name="Picture 3" descr="G:\!ПРОЕКТ Алиса Луковичные_добавить Парад цветов в Голландии\2017.2.25 Достали луковичные\2017.2.25-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96774"/>
            <a:ext cx="2952328" cy="1968308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G:\!ПРОЕКТ Алиса Луковичные_добавить Парад цветов в Голландии\2017.2.25 Достали луковичные\2017.2.25-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390954"/>
            <a:ext cx="3304506" cy="2203104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G:\!ПРОЕКТ Алиса Луковичные_добавить Парад цветов в Голландии\2017.2.25 Достали луковичные\2017.2.25-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880461"/>
            <a:ext cx="2520280" cy="1680263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91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25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5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!ПРОЕКТ Алиса Луковичные_добавить Парад цветов в Голландии\2017.2.25 Достали луковичные\2017.2.25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6632"/>
            <a:ext cx="4416929" cy="6624736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841568"/>
            <a:ext cx="6464270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 как вам это чудо –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 окном мороз, </a:t>
            </a:r>
          </a:p>
          <a:p>
            <a:pPr algn="ctr"/>
            <a:r>
              <a:rPr lang="ru-RU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дома –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«просыпаются»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цветы!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941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87348" y="1677000"/>
            <a:ext cx="2604944" cy="27853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500" b="1" cap="none" spc="0" dirty="0" smtClean="0">
                <a:ln w="1905"/>
                <a:solidFill>
                  <a:srgbClr val="FF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Теперь </a:t>
            </a:r>
          </a:p>
          <a:p>
            <a:pPr algn="ctr"/>
            <a:r>
              <a:rPr lang="ru-RU" sz="2500" b="1" cap="none" spc="0" dirty="0" smtClean="0">
                <a:ln w="1905"/>
                <a:solidFill>
                  <a:srgbClr val="FF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наблюдала</a:t>
            </a:r>
          </a:p>
          <a:p>
            <a:pPr algn="ctr"/>
            <a:r>
              <a:rPr lang="ru-RU" sz="2500" b="1" cap="none" spc="0" dirty="0" smtClean="0">
                <a:ln w="1905"/>
                <a:solidFill>
                  <a:srgbClr val="FF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ростками, </a:t>
            </a:r>
          </a:p>
          <a:p>
            <a:pPr algn="ctr"/>
            <a:r>
              <a:rPr lang="ru-RU" sz="2500" b="1" cap="none" spc="0" dirty="0" smtClean="0">
                <a:ln w="1905"/>
                <a:solidFill>
                  <a:srgbClr val="FF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их развитием, </a:t>
            </a:r>
          </a:p>
          <a:p>
            <a:pPr algn="ctr"/>
            <a:r>
              <a:rPr lang="ru-RU" sz="2500" b="1" cap="none" spc="0" dirty="0" smtClean="0">
                <a:ln w="1905"/>
                <a:solidFill>
                  <a:srgbClr val="FF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поливала, </a:t>
            </a:r>
          </a:p>
          <a:p>
            <a:pPr algn="ctr"/>
            <a:r>
              <a:rPr lang="ru-RU" sz="2500" b="1" cap="none" spc="0" dirty="0" smtClean="0">
                <a:ln w="1905"/>
                <a:solidFill>
                  <a:srgbClr val="FF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мечтала увидеть </a:t>
            </a:r>
          </a:p>
          <a:p>
            <a:pPr algn="ctr"/>
            <a:r>
              <a:rPr lang="ru-RU" sz="2500" b="1" cap="none" spc="0" dirty="0" smtClean="0">
                <a:ln w="1905"/>
                <a:solidFill>
                  <a:srgbClr val="FF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бутоны</a:t>
            </a:r>
            <a:endParaRPr lang="ru-RU" sz="2500" b="1" cap="none" spc="0" dirty="0">
              <a:ln w="1905"/>
              <a:solidFill>
                <a:srgbClr val="FF33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G:\!ПРОЕКТ Алиса Луковичные_добавить Парад цветов в Голландии\2017.3.5 Луковичные\2017.3.7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-99392"/>
            <a:ext cx="4968552" cy="7452492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82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89523" y="5406315"/>
            <a:ext cx="716497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 вот наконец мы увидели результат наших трудов!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Тюльпаны распустились!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 descr="G:\!ПРОЕКТ Алиса Луковичные_добавить Парад цветов в Голландии\2017.2.25 Достали луковичные\2017.2.25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3528392" cy="2352368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!ПРОЕКТ Алиса Луковичные_добавить Парад цветов в Голландии\2017.3.11 Луковичные цветут\2017.3.11-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548680"/>
            <a:ext cx="3646053" cy="2430811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!ПРОЕКТ Алиса Луковичные_добавить Парад цветов в Голландии\2017.3.11 Луковичные цветут\2017.3.11-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08920"/>
            <a:ext cx="3528392" cy="2352368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G:\!ПРОЕКТ Алиса Луковичные_добавить Парад цветов в Голландии\2017.3.13 Луковичные 2 заход\2017.3.13-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929" y="3140968"/>
            <a:ext cx="3240215" cy="2160240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42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8844" y="404664"/>
            <a:ext cx="52161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/>
                <a:solidFill>
                  <a:srgbClr val="55694B"/>
                </a:solidFill>
                <a:effectLst/>
              </a:rPr>
              <a:t>Так, посадив тюльпаны 4 октября, </a:t>
            </a:r>
          </a:p>
          <a:p>
            <a:pPr algn="ctr"/>
            <a:r>
              <a:rPr lang="ru-RU" sz="2400" b="1" dirty="0" smtClean="0">
                <a:ln/>
                <a:solidFill>
                  <a:srgbClr val="55694B"/>
                </a:solidFill>
              </a:rPr>
              <a:t>достали из холода мы их 25 февраля,</a:t>
            </a:r>
          </a:p>
          <a:p>
            <a:pPr algn="ctr"/>
            <a:r>
              <a:rPr lang="ru-RU" sz="2400" b="1" dirty="0" smtClean="0">
                <a:ln/>
                <a:solidFill>
                  <a:srgbClr val="55694B"/>
                </a:solidFill>
              </a:rPr>
              <a:t>а зацвели они к 8 марта!</a:t>
            </a:r>
            <a:endParaRPr lang="ru-RU" sz="2400" b="1" cap="none" spc="0" dirty="0">
              <a:ln/>
              <a:solidFill>
                <a:srgbClr val="55694B"/>
              </a:solidFill>
              <a:effectLst/>
            </a:endParaRPr>
          </a:p>
        </p:txBody>
      </p:sp>
      <p:pic>
        <p:nvPicPr>
          <p:cNvPr id="3074" name="Picture 2" descr="G:\!ПРОЕКТ Алиса Луковичные_добавить Парад цветов в Голландии\2017.3.13 Луковичные 2 заход\2017.3.13-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72816"/>
            <a:ext cx="6282990" cy="4188849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!ПРОЕКТ Алиса Луковичные_добавить Парад цветов в Голландии\2017.3.13 Луковичные 2 заход\2017.3.13-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11" y="1700808"/>
            <a:ext cx="2976465" cy="4464496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48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!ПРОЕКТ Алиса Луковичные_добавить Парад цветов в Голландии\2017.3.13 Луковичные 2 заход\2017.3.16-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8855784" cy="5904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91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3" y="620688"/>
            <a:ext cx="398654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 если устраивать «весну» </a:t>
            </a:r>
          </a:p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тюльпанам в разные сроки,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можно заставить их цвести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 Новому году,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 дню рождения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любому дню!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122" name="Picture 2" descr="G:\!ПРОЕКТ Алиса Луковичные_добавить Парад цветов в Голландии\2017.3.11 Луковичные цветут\2017.3.11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290" y="188640"/>
            <a:ext cx="4320676" cy="648072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!ПРОЕКТ Алиса Луковичные_добавить Парад цветов в Голландии\2017.3.13 Луковичные 2 заход\2017.3.16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89111"/>
            <a:ext cx="2520280" cy="3780249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48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836712"/>
            <a:ext cx="3816424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ЦВЕТЫ – </a:t>
            </a:r>
          </a:p>
          <a:p>
            <a:pPr algn="ctr"/>
            <a:r>
              <a:rPr lang="ru-RU" sz="26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ПРЕКРАСНЫЙ ПОДАРОК, </a:t>
            </a:r>
          </a:p>
          <a:p>
            <a:pPr algn="ctr"/>
            <a:r>
              <a:rPr lang="ru-RU" sz="26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ЯРКИЕ ВПЕЧАТЛЕНИЯ!</a:t>
            </a:r>
            <a:endParaRPr lang="ru-RU" sz="26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G:\!ПРОЕКТ Алиса Луковичные_добавить Парад цветов в Голландии\Фото Алиса летом, осенью\IMG-1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-134498"/>
            <a:ext cx="3960440" cy="5939762"/>
          </a:xfrm>
          <a:prstGeom prst="rect">
            <a:avLst/>
          </a:prstGeom>
          <a:noFill/>
          <a:ln w="12700" cmpd="thickThin">
            <a:solidFill>
              <a:schemeClr val="bg1"/>
            </a:solidFill>
          </a:ln>
          <a:effectLst>
            <a:outerShdw blurRad="50800" dist="38100" dir="18900000" algn="b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3789040"/>
            <a:ext cx="4820550" cy="20159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ПРЕДПОЛОЖУ, ЧТО </a:t>
            </a:r>
          </a:p>
          <a:p>
            <a:pPr algn="ctr"/>
            <a:r>
              <a:rPr lang="ru-RU" sz="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ЦВЕТЫ – ЕЩЁ И </a:t>
            </a:r>
          </a:p>
          <a:p>
            <a:pPr algn="ctr"/>
            <a:r>
              <a:rPr lang="ru-RU" sz="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МАТЕРИАЛ ДЛЯ </a:t>
            </a:r>
          </a:p>
          <a:p>
            <a:pPr algn="ctr"/>
            <a:r>
              <a:rPr lang="ru-RU" sz="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ОПЫТОВ, НАБЛЮДЕНИЯ </a:t>
            </a:r>
          </a:p>
          <a:p>
            <a:pPr algn="ctr"/>
            <a:r>
              <a:rPr lang="ru-RU" sz="2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anose="020B0A04020102020204" pitchFamily="34" charset="0"/>
              </a:rPr>
              <a:t>И ТВОРЧЕСТВА</a:t>
            </a:r>
            <a:endParaRPr lang="ru-RU" sz="2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6090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7471" y="2924944"/>
            <a:ext cx="68384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Ещё мы вырастили крокусы – мелкие луковички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!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7170" name="Picture 2" descr="G:\!ПРОЕКТ Алиса Луковичные_добавить Парад цветов в Голландии\2016.10.4_Осенние композиции добавить фото из леса с грибами\2017.11.30 посадка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3564235" cy="2376264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!ПРОЕКТ Алиса Луковичные_добавить Парад цветов в Голландии\2017.3.13 Луковичные 2 заход\2017.3.13-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30500"/>
            <a:ext cx="3591504" cy="2394444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G:\!ПРОЕКТ Алиса Луковичные_добавить Парад цветов в Голландии\2017.3.13 Луковичные 2 заход\2017.3.13-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01008"/>
            <a:ext cx="4320479" cy="2880450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G:\!ПРОЕКТ Алиса Луковичные_добавить Парад цветов в Голландии\2017.3.13 Луковичные 2 заход\2017.3.16-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40928"/>
            <a:ext cx="3528392" cy="2352368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20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!ПРОЕКТ Алиса Луковичные_добавить Парад цветов в Голландии\2017.3.13 Луковичные 2 заход\2017.3.13-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6480720" cy="4320675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44100" y="4653136"/>
            <a:ext cx="6511784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cap="none" spc="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Чтоб сохранить луковицы, </a:t>
            </a:r>
          </a:p>
          <a:p>
            <a:pPr algn="ctr"/>
            <a:r>
              <a:rPr lang="ru-RU" sz="2500" b="1" cap="none" spc="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посадить их осенью на даче</a:t>
            </a:r>
          </a:p>
          <a:p>
            <a:pPr algn="ctr"/>
            <a:r>
              <a:rPr lang="ru-RU" sz="2500" b="1" cap="none" spc="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поливали их, </a:t>
            </a:r>
          </a:p>
          <a:p>
            <a:pPr algn="ctr"/>
            <a:r>
              <a:rPr lang="ru-RU" sz="2500" b="1" cap="none" spc="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пока они не отцвели и не пожухли листочки. </a:t>
            </a:r>
            <a:endParaRPr lang="ru-RU" sz="2500" b="1" cap="none" spc="0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815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32256"/>
            <a:ext cx="3869906" cy="34009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u="sng" cap="none" spc="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Благодаря этому проекту, я:</a:t>
            </a:r>
          </a:p>
          <a:p>
            <a:pPr algn="ctr"/>
            <a:endParaRPr lang="ru-RU" sz="2000" b="1" u="sng" cap="none" spc="0" dirty="0" smtClean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sz="2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Узнала много нового о цветах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sz="2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Научилась сажать тюльпаны </a:t>
            </a:r>
          </a:p>
          <a:p>
            <a:pPr algn="ctr"/>
            <a:r>
              <a:rPr lang="ru-RU" sz="2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ухаживать за ними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sz="2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Поняла, что простые вещи </a:t>
            </a:r>
          </a:p>
          <a:p>
            <a:pPr algn="ctr"/>
            <a:r>
              <a:rPr lang="ru-RU" sz="2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могут быть необычными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endParaRPr lang="ru-RU" sz="2500" b="1" cap="none" spc="0" dirty="0" smtClean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342900" indent="-342900" algn="ctr">
              <a:buFont typeface="Wingdings" panose="05000000000000000000" pitchFamily="2" charset="2"/>
              <a:buChar char="v"/>
            </a:pPr>
            <a:endParaRPr lang="ru-RU" sz="2500" b="1" cap="none" spc="0" dirty="0" smtClean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500" b="1" cap="none" spc="0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2500" b="1" cap="none" spc="0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 descr="G:\!ПРОЕКТ Алиса Луковичные_добавить Парад цветов в Голландии\Фото Алиса летом, осенью\2017.3.7-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235" y="3429000"/>
            <a:ext cx="4445018" cy="2963480"/>
          </a:xfrm>
          <a:prstGeom prst="rect">
            <a:avLst/>
          </a:prstGeom>
          <a:noFill/>
          <a:ln w="9525"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3729330"/>
            <a:ext cx="3582006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Своими знаниями </a:t>
            </a:r>
          </a:p>
          <a:p>
            <a:pPr algn="ctr"/>
            <a:r>
              <a:rPr lang="ru-RU" sz="25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поделюсь с друзьями</a:t>
            </a:r>
          </a:p>
          <a:p>
            <a:pPr algn="ctr"/>
            <a:r>
              <a:rPr lang="ru-RU" sz="25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детском саду и</a:t>
            </a:r>
          </a:p>
          <a:p>
            <a:pPr algn="ctr"/>
            <a:r>
              <a:rPr lang="ru-RU" sz="25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буду продолжать </a:t>
            </a:r>
          </a:p>
          <a:p>
            <a:pPr algn="ctr"/>
            <a:r>
              <a:rPr lang="ru-RU" sz="25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изучать новые свойства </a:t>
            </a:r>
          </a:p>
          <a:p>
            <a:pPr algn="ctr"/>
            <a:r>
              <a:rPr lang="ru-RU" sz="2500" b="1" dirty="0" smtClean="0">
                <a:ln w="11430"/>
                <a:solidFill>
                  <a:srgbClr val="CC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виды цветов</a:t>
            </a:r>
            <a:endParaRPr lang="ru-RU" sz="2500" b="1" cap="none" spc="0" dirty="0">
              <a:ln w="11430"/>
              <a:solidFill>
                <a:srgbClr val="CC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540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25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11760" y="2132856"/>
            <a:ext cx="466345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rgbClr val="206A2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Спасибо за внимание!</a:t>
            </a:r>
          </a:p>
        </p:txBody>
      </p:sp>
      <p:pic>
        <p:nvPicPr>
          <p:cNvPr id="9218" name="Picture 2" descr="G:\8 марта\raztulp02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101600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60716" y="836712"/>
            <a:ext cx="525567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0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Наслаждайтесь цветами!</a:t>
            </a:r>
          </a:p>
        </p:txBody>
      </p:sp>
    </p:spTree>
    <p:extLst>
      <p:ext uri="{BB962C8B-B14F-4D97-AF65-F5344CB8AC3E}">
        <p14:creationId xmlns:p14="http://schemas.microsoft.com/office/powerpoint/2010/main" val="8931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!ПРОЕКТ Алиса Луковичные_добавить Парад цветов в Голландии\Фото Алиса летом, осенью\Alise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4104011" cy="2736304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4048" y="767026"/>
            <a:ext cx="3301032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cap="none" spc="0" dirty="0" smtClean="0">
                <a:ln w="3175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Я С РАННЕГО ДЕТСТВА </a:t>
            </a:r>
          </a:p>
          <a:p>
            <a:pPr algn="ctr"/>
            <a:r>
              <a:rPr lang="ru-RU" sz="2500" b="1" cap="none" spc="0" dirty="0" smtClean="0">
                <a:ln w="3175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ОКРУЖЕНА ЦВЕТАМИ</a:t>
            </a:r>
            <a:endParaRPr lang="ru-RU" sz="2500" b="1" cap="none" spc="0" dirty="0">
              <a:ln w="3175">
                <a:solidFill>
                  <a:schemeClr val="bg1"/>
                </a:solidFill>
              </a:ln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27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52" name="Picture 4" descr="G:\!ПРОЕКТ Алиса Луковичные_добавить Парад цветов в Голландии\Фото Алиса летом, осенью\26.08.12  1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902" y="2718264"/>
            <a:ext cx="2784610" cy="4176464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G:\!ПРОЕКТ Алиса Луковичные_добавить Парад цветов в Голландии\Фото Алиса летом, осенью\2016.9.16_sadik-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410" y="2780928"/>
            <a:ext cx="2916192" cy="1944216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:\!ПРОЕКТ Алиса Луковичные_добавить Парад цветов в Голландии\Фото Алиса летом, осенью\Summer 2013 -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549" y="4869160"/>
            <a:ext cx="2530844" cy="1687495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10800000" algn="r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G:\!ПРОЕКТ Алиса Луковичные_добавить Парад цветов в Голландии\Фото Алиса летом, осенью\mart  2 _-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97" y="3284984"/>
            <a:ext cx="1919822" cy="2880000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88024" y="1799818"/>
            <a:ext cx="4133055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dirty="0" smtClean="0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КУПАЮСЬ В ЯРКИХ КРАСКАХ</a:t>
            </a:r>
            <a:endParaRPr lang="ru-RU" sz="2500" b="1" cap="none" spc="0" dirty="0">
              <a:ln w="3175"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892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20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250" tmFilter="0, 0; .2, .5; .8, .5; 1, 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625" autoRev="1" fill="hold"/>
                                        <p:tgtEl>
                                          <p:spTgt spid="20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!ПРОЕКТ Алиса Луковичные_добавить Парад цветов в Голландии\Фото Алиса летом, осенью\DSC_33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3286"/>
            <a:ext cx="5592925" cy="3744416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36512" y="4790762"/>
            <a:ext cx="691276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рассказов бабули о её путешествиях </a:t>
            </a:r>
          </a:p>
          <a:p>
            <a:pPr algn="ctr"/>
            <a:r>
              <a:rPr lang="ru-RU" sz="2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узнала о необычной стране – Голландии, </a:t>
            </a:r>
          </a:p>
          <a:p>
            <a:pPr algn="ctr"/>
            <a:r>
              <a:rPr lang="ru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ru-RU" sz="2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 выращивание тюльпанов – особая культура,</a:t>
            </a:r>
          </a:p>
          <a:p>
            <a:pPr algn="ctr"/>
            <a:r>
              <a:rPr lang="ru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ru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ам устраиваются даже парады цветов!</a:t>
            </a:r>
            <a:endParaRPr lang="ru-RU" sz="2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G:\!ПРОЕКТ Алиса Луковичные_добавить Парад цветов в Голландии\13775282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542" y="260649"/>
            <a:ext cx="2523239" cy="1584176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!ПРОЕКТ Алиса Луковичные_добавить Парад цветов в Голландии\keukenhof_img_9788-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637" y="1988840"/>
            <a:ext cx="2562819" cy="1440160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!ПРОЕКТ Алиса Луковичные_добавить Парад цветов в Голландии\origin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542" y="3510872"/>
            <a:ext cx="2577491" cy="1718328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68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!ПРОЕКТ Алиса Луковичные_добавить Парад цветов в Голландии\Фото Алиса летом, осенью\2016.5.22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7020000" cy="4680000"/>
          </a:xfrm>
          <a:prstGeom prst="rect">
            <a:avLst/>
          </a:prstGeom>
          <a:noFill/>
          <a:ln w="12700" cmpd="thinThick">
            <a:solidFill>
              <a:schemeClr val="bg1"/>
            </a:solidFill>
          </a:ln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7704" y="5293657"/>
            <a:ext cx="545534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Цветы, их ароматы радуют нас </a:t>
            </a:r>
          </a:p>
          <a:p>
            <a:pPr algn="ctr"/>
            <a:r>
              <a:rPr lang="ru-RU" sz="3000" b="1" dirty="0" smtClean="0">
                <a:ln w="127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летом, весной, осенью…</a:t>
            </a:r>
            <a:endParaRPr lang="ru-RU" sz="3000" b="1" dirty="0">
              <a:ln w="12700">
                <a:solidFill>
                  <a:schemeClr val="accent4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104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75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5407" y="332656"/>
            <a:ext cx="545322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dirty="0" smtClean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Но вот снова наступила осень, выпал снег, </a:t>
            </a:r>
          </a:p>
          <a:p>
            <a:pPr algn="ctr"/>
            <a:r>
              <a:rPr lang="ru-RU" sz="2200" b="1" dirty="0" smtClean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 за ней пришла холодная, долгая, </a:t>
            </a:r>
          </a:p>
          <a:p>
            <a:pPr algn="ctr"/>
            <a:r>
              <a:rPr lang="ru-RU" sz="2200" b="1" dirty="0" smtClean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наша северная, колючая, зима</a:t>
            </a:r>
            <a:endParaRPr lang="ru-RU" sz="2200" b="1" cap="none" spc="0" dirty="0">
              <a:ln w="1270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50" name="Picture 2" descr="G:\!ПРОЕКТ Алиса Луковичные_добавить Парад цветов в Голландии\Фото Алиса летом, осенью\2017.2.26-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07"/>
            <a:ext cx="2808312" cy="1872293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!ПРОЕКТ Алиса Луковичные_добавить Парад цветов в Голландии\Фото Алиса летом, осенью\2017.1.21-1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56" y="1173002"/>
            <a:ext cx="2843808" cy="1895958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!ПРОЕКТ Алиса Луковичные_добавить Парад цветов в Голландии\Фото Алиса летом, осенью\2017.2.22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16832"/>
            <a:ext cx="2700178" cy="1800200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43608" y="4365104"/>
            <a:ext cx="458131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dirty="0" smtClean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Очень весёлая, белоснежная зима, </a:t>
            </a:r>
          </a:p>
          <a:p>
            <a:pPr algn="ctr"/>
            <a:r>
              <a:rPr lang="ru-RU" sz="2200" b="1" dirty="0" smtClean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которая усыпила все растения </a:t>
            </a:r>
          </a:p>
          <a:p>
            <a:pPr algn="ctr"/>
            <a:r>
              <a:rPr lang="ru-RU" sz="2200" b="1" dirty="0" smtClean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под сугробами. </a:t>
            </a:r>
          </a:p>
          <a:p>
            <a:pPr algn="ctr"/>
            <a:r>
              <a:rPr lang="ru-RU" sz="2200" b="1" dirty="0" smtClean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Вокруг стало бело…</a:t>
            </a:r>
            <a:endParaRPr lang="ru-RU" sz="2200" b="1" cap="none" spc="0" dirty="0">
              <a:ln w="1270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53" name="Picture 5" descr="G:\!ПРОЕКТ Алиса Луковичные_добавить Парад цветов в Голландии\2016.10.4_Осенние композиции добавить фото из леса с грибами\2016.10.4-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963" y="3212976"/>
            <a:ext cx="2213512" cy="3320268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9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1207124"/>
            <a:ext cx="323248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тут мама </a:t>
            </a:r>
          </a:p>
          <a:p>
            <a:pPr algn="ctr"/>
            <a:r>
              <a:rPr lang="ru-RU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открыла мне секрет…</a:t>
            </a:r>
            <a:endParaRPr lang="ru-RU" sz="2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G:\!ПРОЕКТ Алиса Луковичные_добавить Парад цветов в Голландии\Фото состав и виды луковичных История луковичных\Tulips-on-step-p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3888432" cy="2610711"/>
          </a:xfrm>
          <a:prstGeom prst="rect">
            <a:avLst/>
          </a:prstGeom>
          <a:noFill/>
          <a:ln cmpd="thickThin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3356992"/>
            <a:ext cx="3379964" cy="27853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Есть интересные </a:t>
            </a:r>
          </a:p>
          <a:p>
            <a:pPr algn="ctr"/>
            <a:r>
              <a:rPr lang="ru-RU" sz="2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луковичные растения, </a:t>
            </a:r>
          </a:p>
          <a:p>
            <a:pPr algn="ctr"/>
            <a:r>
              <a:rPr lang="ru-RU" sz="2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которые </a:t>
            </a:r>
            <a:r>
              <a:rPr lang="ru-RU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можно </a:t>
            </a:r>
          </a:p>
          <a:p>
            <a:pPr algn="ctr"/>
            <a:r>
              <a:rPr lang="ru-RU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«заставить» цвести </a:t>
            </a:r>
          </a:p>
          <a:p>
            <a:pPr algn="ctr"/>
            <a:r>
              <a:rPr lang="ru-RU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даже зимой, </a:t>
            </a:r>
          </a:p>
          <a:p>
            <a:pPr algn="ctr"/>
            <a:r>
              <a:rPr lang="ru-RU" sz="2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r>
              <a:rPr lang="ru-RU" sz="2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сли создать им</a:t>
            </a:r>
          </a:p>
          <a:p>
            <a:pPr algn="ctr"/>
            <a:r>
              <a:rPr lang="ru-RU" sz="2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r>
              <a:rPr lang="ru-RU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ужные условия!</a:t>
            </a:r>
            <a:endParaRPr lang="ru-RU" sz="2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5" name="Picture 3" descr="G:\!ПРОЕКТ Алиса Луковичные_добавить Парад цветов в Голландии\Фото Алиса летом, осенью\P10100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59200"/>
            <a:ext cx="4248472" cy="3178927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56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620688"/>
            <a:ext cx="48726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/>
                <a:solidFill>
                  <a:srgbClr val="55694B"/>
                </a:solidFill>
                <a:effectLst/>
              </a:rPr>
              <a:t>Конечно, меня это очень удивило, </a:t>
            </a:r>
          </a:p>
          <a:p>
            <a:pPr algn="ctr"/>
            <a:r>
              <a:rPr lang="ru-RU" sz="2400" b="1" cap="none" spc="0" dirty="0" smtClean="0">
                <a:ln/>
                <a:solidFill>
                  <a:srgbClr val="55694B"/>
                </a:solidFill>
                <a:effectLst/>
              </a:rPr>
              <a:t>неужели бывают такие чудеса?</a:t>
            </a:r>
            <a:endParaRPr lang="ru-RU" sz="2400" b="1" cap="none" spc="0" dirty="0">
              <a:ln/>
              <a:solidFill>
                <a:srgbClr val="55694B"/>
              </a:solidFill>
              <a:effectLst/>
            </a:endParaRPr>
          </a:p>
        </p:txBody>
      </p:sp>
      <p:pic>
        <p:nvPicPr>
          <p:cNvPr id="4098" name="Picture 2" descr="G:\!ПРОЕКТ Алиса Луковичные_добавить Парад цветов в Голландии\2016.10.4_Осенние композиции добавить фото из леса с грибами\2016.10.4-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756" y="1635600"/>
            <a:ext cx="4656656" cy="3104438"/>
          </a:xfrm>
          <a:prstGeom prst="rect">
            <a:avLst/>
          </a:prstGeom>
          <a:noFill/>
          <a:ln cmpd="thinThick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78212" y="5013176"/>
            <a:ext cx="285174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rgbClr val="55694B"/>
                </a:solidFill>
              </a:rPr>
              <a:t>Цветы среди зимы?</a:t>
            </a:r>
            <a:endParaRPr lang="ru-RU" sz="2400" b="1" cap="none" spc="0" dirty="0">
              <a:ln/>
              <a:solidFill>
                <a:srgbClr val="55694B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9242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4725144"/>
            <a:ext cx="444346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/>
                <a:solidFill>
                  <a:srgbClr val="55694B"/>
                </a:solidFill>
                <a:effectLst/>
              </a:rPr>
              <a:t>Я спросила у друзей</a:t>
            </a:r>
            <a:r>
              <a:rPr lang="ru-RU" sz="2400" b="1" dirty="0">
                <a:ln/>
                <a:solidFill>
                  <a:srgbClr val="55694B"/>
                </a:solidFill>
              </a:rPr>
              <a:t> </a:t>
            </a:r>
            <a:r>
              <a:rPr lang="ru-RU" sz="2400" b="1" dirty="0" smtClean="0">
                <a:ln/>
                <a:solidFill>
                  <a:srgbClr val="55694B"/>
                </a:solidFill>
              </a:rPr>
              <a:t>и</a:t>
            </a:r>
            <a:r>
              <a:rPr lang="ru-RU" sz="2400" b="1" cap="none" spc="0" dirty="0" smtClean="0">
                <a:ln/>
                <a:solidFill>
                  <a:srgbClr val="55694B"/>
                </a:solidFill>
                <a:effectLst/>
              </a:rPr>
              <a:t> близких, </a:t>
            </a:r>
          </a:p>
          <a:p>
            <a:pPr algn="ctr"/>
            <a:r>
              <a:rPr lang="ru-RU" sz="2400" b="1" cap="none" spc="0" dirty="0" smtClean="0">
                <a:ln/>
                <a:solidFill>
                  <a:srgbClr val="55694B"/>
                </a:solidFill>
                <a:effectLst/>
              </a:rPr>
              <a:t>знают ли они об этом? </a:t>
            </a:r>
          </a:p>
          <a:p>
            <a:pPr algn="ctr"/>
            <a:r>
              <a:rPr lang="ru-RU" sz="2400" b="1" dirty="0" smtClean="0">
                <a:ln/>
                <a:solidFill>
                  <a:srgbClr val="55694B"/>
                </a:solidFill>
              </a:rPr>
              <a:t>Их это тоже удивило!</a:t>
            </a:r>
            <a:endParaRPr lang="ru-RU" sz="2400" b="1" cap="none" spc="0" dirty="0">
              <a:ln/>
              <a:solidFill>
                <a:srgbClr val="55694B"/>
              </a:solidFill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325" y="548680"/>
            <a:ext cx="7012059" cy="4032448"/>
          </a:xfrm>
          <a:prstGeom prst="rect">
            <a:avLst/>
          </a:prstGeom>
          <a:noFill/>
          <a:ln w="9525" cmpd="thickThin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19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457</Words>
  <Application>Microsoft Office PowerPoint</Application>
  <PresentationFormat>Экран (4:3)</PresentationFormat>
  <Paragraphs>109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Салимова Оксана Евгеньевна</dc:creator>
  <cp:lastModifiedBy>Оксана Е. Молчанова</cp:lastModifiedBy>
  <cp:revision>42</cp:revision>
  <dcterms:created xsi:type="dcterms:W3CDTF">2017-03-23T10:57:40Z</dcterms:created>
  <dcterms:modified xsi:type="dcterms:W3CDTF">2017-04-26T06:10:55Z</dcterms:modified>
</cp:coreProperties>
</file>