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80" r:id="rId4"/>
    <p:sldId id="281" r:id="rId5"/>
    <p:sldId id="282" r:id="rId6"/>
    <p:sldId id="260" r:id="rId7"/>
    <p:sldId id="257" r:id="rId8"/>
    <p:sldId id="261" r:id="rId9"/>
    <p:sldId id="262" r:id="rId10"/>
    <p:sldId id="263" r:id="rId11"/>
    <p:sldId id="264" r:id="rId12"/>
    <p:sldId id="265" r:id="rId13"/>
    <p:sldId id="267" r:id="rId14"/>
    <p:sldId id="266" r:id="rId15"/>
    <p:sldId id="268" r:id="rId16"/>
    <p:sldId id="269" r:id="rId17"/>
    <p:sldId id="270" r:id="rId18"/>
    <p:sldId id="283" r:id="rId19"/>
    <p:sldId id="272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CDBA4-F444-4E74-B288-938B94CB807D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F9258-5C24-440D-AC36-92B90D062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CDBA4-F444-4E74-B288-938B94CB807D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F9258-5C24-440D-AC36-92B90D062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CDBA4-F444-4E74-B288-938B94CB807D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F9258-5C24-440D-AC36-92B90D062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CDBA4-F444-4E74-B288-938B94CB807D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F9258-5C24-440D-AC36-92B90D062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CDBA4-F444-4E74-B288-938B94CB807D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F9258-5C24-440D-AC36-92B90D062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CDBA4-F444-4E74-B288-938B94CB807D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F9258-5C24-440D-AC36-92B90D062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CDBA4-F444-4E74-B288-938B94CB807D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F9258-5C24-440D-AC36-92B90D062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CDBA4-F444-4E74-B288-938B94CB807D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F9258-5C24-440D-AC36-92B90D062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CDBA4-F444-4E74-B288-938B94CB807D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F9258-5C24-440D-AC36-92B90D062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CDBA4-F444-4E74-B288-938B94CB807D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F9258-5C24-440D-AC36-92B90D062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CDBA4-F444-4E74-B288-938B94CB807D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F9258-5C24-440D-AC36-92B90D062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CDBA4-F444-4E74-B288-938B94CB807D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F9258-5C24-440D-AC36-92B90D062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NUL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Макет Острова Заповедника\648052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>
            <a:normAutofit fontScale="90000"/>
          </a:bodyPr>
          <a:lstStyle/>
          <a:p>
            <a:r>
              <a:rPr lang="ru-RU" sz="6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учреждение дополнительного образования Станция юных натуралистов </a:t>
            </a:r>
            <a:r>
              <a:rPr lang="ru-RU" sz="2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Сальского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r>
              <a:rPr lang="ru-RU" sz="6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Знакомьтесь – </a:t>
            </a:r>
            <a:r>
              <a:rPr lang="ru-RU" sz="67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воспетая степь</a:t>
            </a:r>
            <a:r>
              <a:rPr lang="ru-RU" sz="6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br>
              <a:rPr lang="ru-RU" sz="6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Выполнили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Лаврик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Михаил</a:t>
            </a:r>
            <a:b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Куц Максим</a:t>
            </a:r>
            <a:b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 flipV="1">
            <a:off x="457200" y="6857999"/>
            <a:ext cx="8229600" cy="45719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NS\Desktop\Орловка\43204_2_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260648"/>
            <a:ext cx="8640960" cy="640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…Поседела, выходит  от горюшка людского</a:t>
            </a:r>
            <a:endParaRPr lang="ru-RU" sz="5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DNS\Desktop\Орловка\ковыл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568952" cy="640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77072"/>
            <a:ext cx="8229600" cy="2376264"/>
          </a:xfrm>
        </p:spPr>
        <p:txBody>
          <a:bodyPr>
            <a:normAutofit fontScale="90000"/>
          </a:bodyPr>
          <a:lstStyle/>
          <a:p>
            <a:r>
              <a:rPr lang="ru-RU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Ковыль, особая седая трава – символ степи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NS\Desktop\Орловка\43204_2_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260648"/>
            <a:ext cx="8640960" cy="640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Свое название цветок получил из рук знаменитого целителя Гиппократа</a:t>
            </a:r>
            <a:endParaRPr lang="ru-RU" sz="48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NS\Desktop\Орловка\35286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712968" cy="63367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160240"/>
          </a:xfrm>
        </p:spPr>
        <p:txBody>
          <a:bodyPr>
            <a:normAutofit fontScale="90000"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"Ирис" в переводе с греческого означает радуга.  За красоту цветка ему дали нежное и ласковое имя «касатик»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NS\Desktop\Орловка\43204_2_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260648"/>
            <a:ext cx="8640960" cy="640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луга и поляны по весне опускались стаи диких гусей, чтобы пощипать эти всходы, которые они очень любили...</a:t>
            </a:r>
            <a:br>
              <a:rPr lang="ru-RU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DNS\Desktop\Орловка\гус.лу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40959" cy="63367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941168"/>
            <a:ext cx="8229600" cy="1642194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Гусиный лук</a:t>
            </a:r>
            <a:endParaRPr lang="ru-RU" sz="5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NS\Desktop\Орловка\43204_2_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260648"/>
            <a:ext cx="8640960" cy="640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…Высушенные корешки растения служили немцам заменой кофе </a:t>
            </a:r>
            <a:br>
              <a:rPr lang="ru-RU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NS\Desktop\Орловка\article1549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96944" cy="63367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656184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54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Одуванчик</a:t>
            </a:r>
            <a:br>
              <a:rPr lang="ru-RU" sz="54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акет Острова Заповедника\степь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59" cy="6480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Аутотренинг</a:t>
            </a:r>
            <a:endParaRPr lang="ru-RU" sz="8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97812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Изготовили макет острова Стариковский заповедника «Ростовский»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97812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«Заселили» растениями, произрастающими на территории заповедника</a:t>
            </a:r>
            <a:endParaRPr lang="ru-RU" dirty="0"/>
          </a:p>
        </p:txBody>
      </p:sp>
      <p:pic>
        <p:nvPicPr>
          <p:cNvPr id="8" name="Picture 2" descr="C:\Users\DNS\Desktop\нуж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5025" y="2204864"/>
            <a:ext cx="4041775" cy="4392488"/>
          </a:xfrm>
          <a:prstGeom prst="rect">
            <a:avLst/>
          </a:prstGeom>
          <a:noFill/>
        </p:spPr>
      </p:pic>
      <p:pic>
        <p:nvPicPr>
          <p:cNvPr id="9" name="Picture 2" descr="C:\Users\DNS\Desktop\нуж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30695" r="28397"/>
          <a:stretch>
            <a:fillRect/>
          </a:stretch>
        </p:blipFill>
        <p:spPr bwMode="auto">
          <a:xfrm>
            <a:off x="539552" y="2174875"/>
            <a:ext cx="3672408" cy="3951288"/>
          </a:xfrm>
          <a:prstGeom prst="rect">
            <a:avLst/>
          </a:prstGeom>
          <a:noFill/>
        </p:spPr>
      </p:pic>
      <p:pic>
        <p:nvPicPr>
          <p:cNvPr id="10" name="Рисунок 9" descr="C:\Users\DNS\Desktop\нуж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7" y="2204865"/>
            <a:ext cx="4464496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712968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6330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Вот и степь  своей красою-</a:t>
            </a:r>
            <a:b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Необъятная кругом-</a:t>
            </a:r>
            <a:b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Развернулась предо мною</a:t>
            </a:r>
            <a:b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Зеленеющим ковром…</a:t>
            </a:r>
            <a:b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Орловка\степь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3367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2578298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Степь цветет весной, полыхает вся,</a:t>
            </a:r>
            <a:b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такой ее позабыть нельзя…</a:t>
            </a:r>
            <a:endParaRPr lang="ru-RU" sz="4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60648"/>
            <a:ext cx="8229600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углубленное изучение растительного мира заповедника «Ростовский» через использование макета острова Стариковский.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познакомить с заповедником «Ростовский» Ростовской области;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закрепить представления о многообразии растительного мира в заповеднике;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изготовить макет острова Стариковский заповедника «Ростовский» и «заселить» его растениями,  произрастающими на данной территории;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формировать представление о необходимости бережного и созидательного отношения к природе через различные виды деятельности: познавательную, творческую (художественно-эстетическую); коммуникативную.</a:t>
            </a:r>
          </a:p>
          <a:p>
            <a:pPr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Актуальность проекта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 творческий проект направлен на развитие познавательных способностей и  деятельности детей, через ознакомление с природой родного края и ее живыми памятниками. Ведь, яркие впечатления о родной природе, об истории родного края, полученные в детстве, нередко остаются в памяти человека на всю жизнь.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NS\Desktop\Орловка\1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712968" cy="6480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и механизмы реализации проекта</a:t>
            </a:r>
            <a:br>
              <a:rPr lang="ru-RU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 –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Подготовительный</a:t>
            </a:r>
            <a:b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Основной</a:t>
            </a:r>
            <a:b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Заключительный</a:t>
            </a:r>
            <a:b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NS\Desktop\Орловка\770410_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59" cy="6480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70586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ВИКТОРИНА</a:t>
            </a:r>
            <a:b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«Легендарные растения заповедника»</a:t>
            </a:r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NS\Desktop\Орловка\43204_2_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260648"/>
            <a:ext cx="8640960" cy="640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Согласно легенде, именно в бутонах этого желтого растения спрятано счастье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NS\Desktop\Орловка\тюльпан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68952" cy="63367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77072"/>
            <a:ext cx="8229600" cy="2780928"/>
          </a:xfrm>
        </p:spPr>
        <p:txBody>
          <a:bodyPr/>
          <a:lstStyle/>
          <a:p>
            <a:r>
              <a:rPr lang="ru-RU" sz="4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О, тюльпаны! </a:t>
            </a:r>
            <a:br>
              <a:rPr lang="ru-RU" sz="4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Прекрасные дикари степей!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262</Words>
  <Application>Microsoft Office PowerPoint</Application>
  <PresentationFormat>Экран (4:3)</PresentationFormat>
  <Paragraphs>26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Муниципальное бюджетное учреждение дополнительного образования Станция юных натуралистов Сальского района Знакомьтесь – воспетая степь!  Выполнили: Лаврик Михаил Куц Максим  </vt:lpstr>
      <vt:lpstr>Вот и степь  своей красою- Необъятная кругом- Развернулась предо мною Зеленеющим ковром… </vt:lpstr>
      <vt:lpstr>Слайд 3</vt:lpstr>
      <vt:lpstr>Слайд 4</vt:lpstr>
      <vt:lpstr>Слайд 5</vt:lpstr>
      <vt:lpstr>Этапы и механизмы реализации проекта  I – Подготовительный  I I  - Основной  I I I  - Заключительный   </vt:lpstr>
      <vt:lpstr>ВИКТОРИНА «Легендарные растения заповедника» </vt:lpstr>
      <vt:lpstr>Согласно легенде, именно в бутонах этого желтого растения спрятано счастье</vt:lpstr>
      <vt:lpstr>О, тюльпаны!  Прекрасные дикари степей! </vt:lpstr>
      <vt:lpstr>…Поседела, выходит  от горюшка людского</vt:lpstr>
      <vt:lpstr>Ковыль, особая седая трава – символ степи  </vt:lpstr>
      <vt:lpstr>Свое название цветок получил из рук знаменитого целителя Гиппократа</vt:lpstr>
      <vt:lpstr>"Ирис" в переводе с греческого означает радуга.  За красоту цветка ему дали нежное и ласковое имя «касатик»</vt:lpstr>
      <vt:lpstr>На луга и поляны по весне опускались стаи диких гусей, чтобы пощипать эти всходы, которые они очень любили... </vt:lpstr>
      <vt:lpstr>                       Гусиный лук</vt:lpstr>
      <vt:lpstr>…Высушенные корешки растения служили немцам заменой кофе  </vt:lpstr>
      <vt:lpstr>                        Одуванчик </vt:lpstr>
      <vt:lpstr>Аутотренинг</vt:lpstr>
      <vt:lpstr>Выводы</vt:lpstr>
      <vt:lpstr>Степь цветет весной, полыхает вся, И такой ее позабыть нельзя…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Знакомьтесь – весенняя степь!     команда МБУ ДО СЮН Сальского района</dc:title>
  <dc:creator>DNS</dc:creator>
  <cp:lastModifiedBy>DNS</cp:lastModifiedBy>
  <cp:revision>37</cp:revision>
  <dcterms:created xsi:type="dcterms:W3CDTF">2016-12-13T17:16:06Z</dcterms:created>
  <dcterms:modified xsi:type="dcterms:W3CDTF">2017-04-25T17:56:52Z</dcterms:modified>
</cp:coreProperties>
</file>