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6" r:id="rId9"/>
    <p:sldId id="262" r:id="rId10"/>
    <p:sldId id="263" r:id="rId11"/>
    <p:sldId id="264" r:id="rId12"/>
    <p:sldId id="265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EE51-B8BE-48BD-B3F2-D9EF49B80499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EBDB-961C-4F59-B67B-0C9D29F38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EE51-B8BE-48BD-B3F2-D9EF49B80499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EBDB-961C-4F59-B67B-0C9D29F38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EE51-B8BE-48BD-B3F2-D9EF49B80499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EBDB-961C-4F59-B67B-0C9D29F38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EE51-B8BE-48BD-B3F2-D9EF49B80499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EBDB-961C-4F59-B67B-0C9D29F38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EE51-B8BE-48BD-B3F2-D9EF49B80499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EBDB-961C-4F59-B67B-0C9D29F38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EE51-B8BE-48BD-B3F2-D9EF49B80499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EBDB-961C-4F59-B67B-0C9D29F38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EE51-B8BE-48BD-B3F2-D9EF49B80499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EBDB-961C-4F59-B67B-0C9D29F38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EE51-B8BE-48BD-B3F2-D9EF49B80499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EBDB-961C-4F59-B67B-0C9D29F38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EE51-B8BE-48BD-B3F2-D9EF49B80499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EBDB-961C-4F59-B67B-0C9D29F38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EE51-B8BE-48BD-B3F2-D9EF49B80499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EBDB-961C-4F59-B67B-0C9D29F38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EE51-B8BE-48BD-B3F2-D9EF49B80499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EBDB-961C-4F59-B67B-0C9D29F38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FEE51-B8BE-48BD-B3F2-D9EF49B80499}" type="datetimeFigureOut">
              <a:rPr lang="ru-RU" smtClean="0"/>
              <a:pPr/>
              <a:t>02.05.2017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8EBDB-961C-4F59-B67B-0C9D29F38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m/russian/features-39696506" TargetMode="External"/><Relationship Id="rId2" Type="http://schemas.openxmlformats.org/officeDocument/2006/relationships/hyperlink" Target="http://www.aif.ru/dontknows/10_samyh_izvestnyh_kosmonavtov_i_ih_rekord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ru/search" TargetMode="External"/><Relationship Id="rId5" Type="http://schemas.openxmlformats.org/officeDocument/2006/relationships/hyperlink" Target="https://ru.wikipedia.org/wiki" TargetMode="External"/><Relationship Id="rId4" Type="http://schemas.openxmlformats.org/officeDocument/2006/relationships/hyperlink" Target="http://www.molomo.ru/inquiry/famous_astronauts.ht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ВЕЛИКИЕ КОСМОНАВТЫ СССР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Работу выполнила ученица 6 «б» класса МОУ СОШ с. Малета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Петровск-Забайкальского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района Забайкальского края</a:t>
            </a:r>
          </a:p>
          <a:p>
            <a:r>
              <a:rPr lang="ru-RU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Пелепягина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Валерия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Павел Беляев</a:t>
            </a:r>
            <a:br>
              <a:rPr lang="ru-RU" dirty="0" smtClean="0"/>
            </a:br>
            <a:r>
              <a:rPr lang="ru-RU" dirty="0" smtClean="0"/>
              <a:t> 1925-1970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18 марта 1965 года был командиром космического корабля «Восход-2». Руководил первым в мире выходом человека — летчика-космонавта </a:t>
            </a:r>
            <a:r>
              <a:rPr lang="ru-RU" dirty="0" smtClean="0">
                <a:hlinkClick r:id="rId2" action="ppaction://hlinksldjump"/>
              </a:rPr>
              <a:t>А. А. Леонова </a:t>
            </a:r>
            <a:r>
              <a:rPr lang="ru-RU" dirty="0" smtClean="0"/>
              <a:t>в открытое космическое пространство.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9" name="Содержимое 8" descr="Беляев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00034" y="2071678"/>
            <a:ext cx="3357586" cy="42369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Валерий Федорович Быковский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1934 (82 года)</a:t>
            </a:r>
            <a:endParaRPr lang="ru-RU" dirty="0"/>
          </a:p>
        </p:txBody>
      </p:sp>
      <p:pic>
        <p:nvPicPr>
          <p:cNvPr id="5" name="Содержимое 4" descr="Быковский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1714488"/>
            <a:ext cx="2776536" cy="39580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26 августа 1978 года в качестве командира советского космического корабля «союз-31" вместе с первым и единственным космонавтом ГДР Зигмундом </a:t>
            </a:r>
            <a:r>
              <a:rPr lang="ru-RU" dirty="0" err="1" smtClean="0"/>
              <a:t>Йеном</a:t>
            </a:r>
            <a:r>
              <a:rPr lang="ru-RU" dirty="0" smtClean="0"/>
              <a:t> выполнил экспедицию посещения на орбитальную станцию «Салют-6". Посадка была совершена на космическом корабле "Союз-29". Полёт длился 7 суток 20 часов 49 минут 4 секунды. После этого совместного полета Валерий Быковский был внесен в список почетных граждан Берлина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Георгий Степанович </a:t>
            </a:r>
            <a:r>
              <a:rPr lang="ru-RU" dirty="0" err="1" smtClean="0"/>
              <a:t>Шонин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1935-1997г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5" name="Содержимое 4" descr="Шонин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928802"/>
            <a:ext cx="2633660" cy="37543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600200"/>
            <a:ext cx="3929090" cy="4400567"/>
          </a:xfrm>
        </p:spPr>
        <p:txBody>
          <a:bodyPr>
            <a:noAutofit/>
          </a:bodyPr>
          <a:lstStyle/>
          <a:p>
            <a:r>
              <a:rPr lang="ru-RU" sz="1600" dirty="0" smtClean="0"/>
              <a:t>11 октября — 16 октября 1969 участвовал в космическом полёте в качестве командира корабля «Союз-6» (бортинженер — Валерий </a:t>
            </a:r>
            <a:r>
              <a:rPr lang="ru-RU" sz="1600" dirty="0" err="1" smtClean="0"/>
              <a:t>Кубасов</a:t>
            </a:r>
            <a:r>
              <a:rPr lang="ru-RU" sz="1600" dirty="0" smtClean="0"/>
              <a:t>) Продолжительность полёта составила 4 суток 22 часа 42 минуты 47 секунд. Полёт проходил одновременно с полётом космических кораблей «Союз-7» и «Союз-8». Во время полёта впервые в мире были осуществлены эксперименты по проведению сварочных работ в космосе на аппаратуре, разработанной в киевском Институте электросварки имени Е. О. Патона. Также был проведён эксперимент «Факел» по обнаружению запусков баллистических ракет.</a:t>
            </a:r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Используемые источники информации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http://www.aif.ru/dontknows/10_samyh_izvestnyh_kosmonavtov_i_ih_rekordy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http://www.bbc.com/russian/features-39696506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http://www.molomo.ru/inquiry/famous_astronauts.htm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https://ru.wikipedia.org/wiki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https://www.google.ru/search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229600" cy="4525963"/>
          </a:xfrm>
          <a:ln>
            <a:solidFill>
              <a:schemeClr val="bg1"/>
            </a:solidFill>
          </a:ln>
          <a:effectLst>
            <a:softEdge rad="635000"/>
          </a:effectLst>
          <a:scene3d>
            <a:camera prst="isometricOffAxis2Left"/>
            <a:lightRig rig="threePt" dir="t"/>
          </a:scene3d>
          <a:sp3d>
            <a:bevelT w="101600" prst="riblet"/>
          </a:sp3d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 </a:t>
            </a:r>
            <a:r>
              <a:rPr lang="ru-RU" dirty="0" smtClean="0"/>
              <a:t>      </a:t>
            </a:r>
            <a:r>
              <a:rPr lang="ru-RU" sz="4400" dirty="0" smtClean="0">
                <a:solidFill>
                  <a:srgbClr val="00B0F0"/>
                </a:solidFill>
              </a:rPr>
              <a:t>СПАСИБО ЗА ВНИМАНИЕ!!!</a:t>
            </a:r>
            <a:r>
              <a:rPr lang="ru-RU" dirty="0" smtClean="0">
                <a:solidFill>
                  <a:srgbClr val="00B0F0"/>
                </a:solidFill>
              </a:rPr>
              <a:t>	</a:t>
            </a:r>
            <a:r>
              <a:rPr lang="ru-RU" dirty="0" smtClean="0"/>
              <a:t>		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dirty="0" smtClean="0">
                <a:hlinkClick r:id="rId2" action="ppaction://hlinksldjump"/>
              </a:rPr>
              <a:t> </a:t>
            </a:r>
            <a:r>
              <a:rPr lang="ru-RU" sz="19200" dirty="0" smtClean="0">
                <a:hlinkClick r:id="rId2" action="ppaction://hlinksldjump"/>
              </a:rPr>
              <a:t>Юрий Гагарин </a:t>
            </a:r>
            <a:endParaRPr lang="ru-RU" sz="19200" dirty="0" smtClean="0"/>
          </a:p>
          <a:p>
            <a:pPr algn="ctr">
              <a:buNone/>
            </a:pPr>
            <a:r>
              <a:rPr lang="ru-RU" sz="19200" dirty="0" smtClean="0">
                <a:hlinkClick r:id="rId3" action="ppaction://hlinksldjump"/>
              </a:rPr>
              <a:t>Валентина Терешкова</a:t>
            </a:r>
            <a:endParaRPr lang="ru-RU" sz="19200" dirty="0" smtClean="0"/>
          </a:p>
          <a:p>
            <a:pPr algn="ctr">
              <a:buNone/>
            </a:pPr>
            <a:r>
              <a:rPr lang="ru-RU" sz="19200" dirty="0" smtClean="0">
                <a:hlinkClick r:id="rId4" action="ppaction://hlinksldjump"/>
              </a:rPr>
              <a:t>Алексей Леонов</a:t>
            </a:r>
            <a:endParaRPr lang="ru-RU" sz="19200" dirty="0" smtClean="0"/>
          </a:p>
          <a:p>
            <a:pPr algn="ctr">
              <a:buNone/>
            </a:pPr>
            <a:r>
              <a:rPr lang="ru-RU" sz="19200" dirty="0" smtClean="0">
                <a:hlinkClick r:id="rId5" action="ppaction://hlinksldjump"/>
              </a:rPr>
              <a:t>Георгий Гречко</a:t>
            </a:r>
            <a:endParaRPr lang="ru-RU" sz="19200" dirty="0" smtClean="0"/>
          </a:p>
          <a:p>
            <a:pPr algn="ctr">
              <a:buNone/>
            </a:pPr>
            <a:r>
              <a:rPr lang="ru-RU" sz="19200" dirty="0" smtClean="0">
                <a:hlinkClick r:id="rId6" action="ppaction://hlinksldjump"/>
              </a:rPr>
              <a:t>Герман Титов</a:t>
            </a:r>
            <a:endParaRPr lang="ru-RU" sz="19200" dirty="0" smtClean="0"/>
          </a:p>
          <a:p>
            <a:pPr algn="ctr">
              <a:buNone/>
            </a:pPr>
            <a:r>
              <a:rPr lang="ru-RU" sz="19200" dirty="0" smtClean="0">
                <a:hlinkClick r:id="rId7" action="ppaction://hlinksldjump"/>
              </a:rPr>
              <a:t>Павел Беляев</a:t>
            </a:r>
            <a:endParaRPr lang="ru-RU" sz="192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Юрий Гагарин</a:t>
            </a:r>
            <a:endParaRPr lang="ru-RU" dirty="0"/>
          </a:p>
        </p:txBody>
      </p:sp>
      <p:pic>
        <p:nvPicPr>
          <p:cNvPr id="5" name="Содержимое 4" descr="Юрий Гагарин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2285992"/>
            <a:ext cx="3286148" cy="36017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2071678"/>
            <a:ext cx="4038600" cy="3829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12 апреля 1961 году осуществил первый полет человека в космос, обогнув земной шар один раз. После этого он получил звание майора.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00430" y="1214422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1934-1968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Владимир Комаров</a:t>
            </a:r>
            <a:br>
              <a:rPr lang="ru-RU" dirty="0" smtClean="0"/>
            </a:br>
            <a:r>
              <a:rPr lang="ru-RU" dirty="0" smtClean="0"/>
              <a:t>1927-1967</a:t>
            </a:r>
            <a:endParaRPr lang="ru-RU" dirty="0"/>
          </a:p>
        </p:txBody>
      </p:sp>
      <p:pic>
        <p:nvPicPr>
          <p:cNvPr id="5" name="Содержимое 4" descr="комаров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2071678"/>
            <a:ext cx="2976564" cy="35718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12-13 октября 1964 года на борту "Восхода" в космос впервые вышли не военные летчики, а инженер Феоктистов и врач Борис Егоров. Командиром и пилотом был Владимир Комаров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Валентина Терешкова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1937г.(80 лет)</a:t>
            </a:r>
            <a:endParaRPr lang="ru-RU" dirty="0"/>
          </a:p>
        </p:txBody>
      </p:sp>
      <p:pic>
        <p:nvPicPr>
          <p:cNvPr id="5" name="Содержимое 4" descr="загруженное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714488"/>
            <a:ext cx="3714744" cy="40844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Первая женщина, которая полетела в космос в 1963.На космическом корабле Восток-6, этот полет продолжался почти трое суток. После этого она получила звание лейтенанта.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Алексей Леонов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1934(82 года)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скачанные файлы (5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857364"/>
            <a:ext cx="4074332" cy="33917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Первый человек</a:t>
            </a:r>
            <a:r>
              <a:rPr lang="en-US" dirty="0" smtClean="0"/>
              <a:t>,</a:t>
            </a:r>
            <a:r>
              <a:rPr lang="ru-RU" dirty="0" smtClean="0"/>
              <a:t> который вышел в открытый космос в 1965 году</a:t>
            </a:r>
            <a:r>
              <a:rPr lang="en-US" dirty="0" smtClean="0"/>
              <a:t>.</a:t>
            </a:r>
            <a:r>
              <a:rPr lang="ru-RU" dirty="0" smtClean="0"/>
              <a:t> Дважды герой советского союза</a:t>
            </a:r>
            <a:r>
              <a:rPr lang="en-US" dirty="0" smtClean="0"/>
              <a:t>.</a:t>
            </a:r>
            <a:r>
              <a:rPr lang="ru-RU" dirty="0" smtClean="0"/>
              <a:t>Он совершил 2 космических полета</a:t>
            </a:r>
            <a:r>
              <a:rPr lang="en-US" dirty="0" smtClean="0"/>
              <a:t>.</a:t>
            </a:r>
            <a:r>
              <a:rPr lang="ru-RU" dirty="0" smtClean="0"/>
              <a:t> И получил звание генерала-майора авиации</a:t>
            </a:r>
            <a:r>
              <a:rPr lang="en-US" dirty="0" smtClean="0"/>
              <a:t>.</a:t>
            </a:r>
            <a:r>
              <a:rPr lang="ru-RU" dirty="0" smtClean="0"/>
              <a:t>На борту корабля находился экипаж из двух человек Алексея Леонова и </a:t>
            </a:r>
            <a:r>
              <a:rPr lang="ru-RU" dirty="0" smtClean="0">
                <a:hlinkClick r:id="rId3" action="ppaction://hlinksldjump"/>
              </a:rPr>
              <a:t>Павла Беляева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Георгий Гречко</a:t>
            </a:r>
            <a:br>
              <a:rPr lang="ru-RU" dirty="0" smtClean="0"/>
            </a:br>
            <a:r>
              <a:rPr lang="ru-RU" dirty="0" smtClean="0"/>
              <a:t> 1931- 2017	</a:t>
            </a:r>
            <a:endParaRPr lang="ru-RU" dirty="0"/>
          </a:p>
        </p:txBody>
      </p:sp>
      <p:pic>
        <p:nvPicPr>
          <p:cNvPr id="8" name="Содержимое 7" descr="скачанные файлы (6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143116"/>
            <a:ext cx="4145356" cy="2758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Совершил за свою профессиональную карьеру три космических полёта, общая продолжительность которых составляет 134 дня 20 часов 32 минуты и 58 секунд. Космонавт также совершил один выход в открытый космос на 1 час 28 минут.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Анатолий Соловьев</a:t>
            </a:r>
            <a:br>
              <a:rPr lang="ru-RU" dirty="0" smtClean="0"/>
            </a:br>
            <a:r>
              <a:rPr lang="ru-RU" dirty="0" smtClean="0"/>
              <a:t>1948 </a:t>
            </a:r>
            <a:r>
              <a:rPr lang="ru-RU" dirty="0" smtClean="0"/>
              <a:t>г</a:t>
            </a:r>
            <a:r>
              <a:rPr lang="en-US" dirty="0" smtClean="0"/>
              <a:t>.</a:t>
            </a:r>
            <a:r>
              <a:rPr lang="ru-RU" dirty="0" smtClean="0"/>
              <a:t> (69 лет)</a:t>
            </a:r>
            <a:endParaRPr lang="ru-RU" dirty="0"/>
          </a:p>
        </p:txBody>
      </p:sp>
      <p:pic>
        <p:nvPicPr>
          <p:cNvPr id="5" name="Содержимое 4" descr="скачанные файлы (8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1785926"/>
            <a:ext cx="2614610" cy="39077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По числу выходов в открытый космос мировой рекорд принадлежит российскому космонавту </a:t>
            </a:r>
            <a:r>
              <a:rPr lang="ru-RU" b="1" dirty="0" smtClean="0"/>
              <a:t>Анатолию Соловьеву</a:t>
            </a:r>
            <a:r>
              <a:rPr lang="ru-RU" dirty="0" smtClean="0"/>
              <a:t>. Он совершил 16 выходов общей продолжительностью более 78 часов. Суммарный налет Соловьева в космосе составил 651 сутки.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Герман Титов</a:t>
            </a:r>
            <a:br>
              <a:rPr lang="ru-RU" dirty="0" smtClean="0"/>
            </a:br>
            <a:r>
              <a:rPr lang="ru-RU" dirty="0" smtClean="0"/>
              <a:t>1935-2000г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5" name="Содержимое 4" descr="скачанные файлы (7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2143116"/>
            <a:ext cx="3947710" cy="30107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 Первый человек, совершивший длительный космический полёт (более суток), второй советский человек в космосе, второй человек в мире, совершивший орбитальный космический полёт, самый молодой космонавт в истории. 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174</TotalTime>
  <Words>84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ВЕЛИКИЕ КОСМОНАВТЫ СССР</vt:lpstr>
      <vt:lpstr>СОДЕРЖАНИЕ</vt:lpstr>
      <vt:lpstr>Юрий Гагарин</vt:lpstr>
      <vt:lpstr>Владимир Комаров 1927-1967</vt:lpstr>
      <vt:lpstr>Валентина Терешкова  1937г.(80 лет)</vt:lpstr>
      <vt:lpstr>Алексей Леонов  1934(82 года) </vt:lpstr>
      <vt:lpstr>Георгий Гречко  1931- 2017 </vt:lpstr>
      <vt:lpstr>Анатолий Соловьев 1948 г. (69 лет)</vt:lpstr>
      <vt:lpstr>Герман Титов 1935-2000г.</vt:lpstr>
      <vt:lpstr>Павел Беляев  1925-1970</vt:lpstr>
      <vt:lpstr>Валерий Федорович Быковский  1934 (82 года)</vt:lpstr>
      <vt:lpstr>Георгий Степанович Шонин 1935-1997г.</vt:lpstr>
      <vt:lpstr>Используемые источники информации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ВЕЛИКИЕ КОСМОНАВТЫ</dc:title>
  <dc:creator>школа</dc:creator>
  <cp:lastModifiedBy>Ученик</cp:lastModifiedBy>
  <cp:revision>25</cp:revision>
  <dcterms:created xsi:type="dcterms:W3CDTF">2017-04-11T22:36:53Z</dcterms:created>
  <dcterms:modified xsi:type="dcterms:W3CDTF">2017-05-02T06:56:31Z</dcterms:modified>
</cp:coreProperties>
</file>