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952" autoAdjust="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142A2-9372-4D37-B5AE-29AC785A8634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D832-4473-4A56-8C2F-AFB33CE54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861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142A2-9372-4D37-B5AE-29AC785A8634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D832-4473-4A56-8C2F-AFB33CE54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17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142A2-9372-4D37-B5AE-29AC785A8634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D832-4473-4A56-8C2F-AFB33CE54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5112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142A2-9372-4D37-B5AE-29AC785A8634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D832-4473-4A56-8C2F-AFB33CE54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10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142A2-9372-4D37-B5AE-29AC785A8634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D832-4473-4A56-8C2F-AFB33CE54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52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142A2-9372-4D37-B5AE-29AC785A8634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D832-4473-4A56-8C2F-AFB33CE54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41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142A2-9372-4D37-B5AE-29AC785A8634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D832-4473-4A56-8C2F-AFB33CE54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768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142A2-9372-4D37-B5AE-29AC785A8634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D832-4473-4A56-8C2F-AFB33CE54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594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142A2-9372-4D37-B5AE-29AC785A8634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D832-4473-4A56-8C2F-AFB33CE54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150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142A2-9372-4D37-B5AE-29AC785A8634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D832-4473-4A56-8C2F-AFB33CE54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870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142A2-9372-4D37-B5AE-29AC785A8634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8D832-4473-4A56-8C2F-AFB33CE54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8780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142A2-9372-4D37-B5AE-29AC785A8634}" type="datetimeFigureOut">
              <a:rPr lang="ru-RU" smtClean="0"/>
              <a:t>10.05.2017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8D832-4473-4A56-8C2F-AFB33CE540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982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strakhanzapoved.ru/wp-content/uploads/2013/12/%D0%BD%D0%BE%D1%87%D1%8C-%D0%BD%D0%B0-%D0%BE%D0%B1%D0%B6%D0%BE%D1%80%D0%BE%D0%B2%D0%BE-%D0%BF%D0%BE%D0%BB%D0%BE%D0%BD%D1%81%D0%BA%D0%B8%D0%B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1392"/>
            <a:ext cx="9525000" cy="6869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76672"/>
            <a:ext cx="9525000" cy="309634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50800" dir="5400000" algn="ctr" rotWithShape="0">
                    <a:schemeClr val="tx1"/>
                  </a:outerShdw>
                </a:effectLst>
              </a:rPr>
              <a:t>Астраханский государственный природный биосферный заповедник</a:t>
            </a:r>
            <a:endParaRPr lang="ru-RU" sz="60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50800" dist="50800" dir="5400000" algn="ctr" rotWithShape="0">
                  <a:schemeClr val="tx1"/>
                </a:outerShdw>
              </a:effectLst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860032" y="4477674"/>
            <a:ext cx="4580971" cy="2376264"/>
          </a:xfrm>
          <a:prstGeom prst="rect">
            <a:avLst/>
          </a:prstGeom>
          <a:noFill/>
          <a:ln w="2540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ученица 4 В класса</a:t>
            </a:r>
          </a:p>
          <a:p>
            <a:pPr algn="l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МБОУ лицея «Технический»</a:t>
            </a:r>
          </a:p>
          <a:p>
            <a:pPr algn="l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Власова Полина</a:t>
            </a:r>
          </a:p>
          <a:p>
            <a:pPr algn="l"/>
            <a:endParaRPr lang="ru-RU" sz="1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43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8774" y="1935046"/>
            <a:ext cx="7335635" cy="4885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1"/>
            <a:ext cx="8856984" cy="10081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На территории Астраханского заповедника обитает 61 вид рыб, 4 вида земноводных и 6 видов пресмыкающихся. 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ОЗЁРНАЯ ЛЯГУШКА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6973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99592" y="1935046"/>
            <a:ext cx="7299922" cy="4878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1"/>
            <a:ext cx="8856984" cy="10081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На территории Астраханского заповедника обитает 61 вид рыб, 4 вида земноводных и 6 видов пресмыкающихся. 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ЕВРОПЕЙСКАЯ БОЛОТНАЯ ЧЕРЕПАХА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389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Узорчатый полоз (Elaphe dione) 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1" y="1935046"/>
            <a:ext cx="7313837" cy="4878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1"/>
            <a:ext cx="8856984" cy="10081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На территории Астраханского заповедника обитает 61 вид рыб, 4 вида земноводных и 6 видов пресмыкающихся. 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УЗОРЧАТЫЙ ПОЛОЗ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658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3" y="1961334"/>
            <a:ext cx="7357357" cy="4852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1"/>
            <a:ext cx="8856984" cy="10081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На территории Астраханского заповедника обитает 61 вид рыб, 4 вида земноводных и 6 видов пресмыкающихся. 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РЕЧНОЙ ОКУНЬ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773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3" y="1961334"/>
            <a:ext cx="7357357" cy="4852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1"/>
            <a:ext cx="8856984" cy="100811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На территории Астраханского заповедника обитает 61 вид рыб, 4 вида земноводных и 6 видов пресмыкающихся. 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БОЛОТНАЯ ЧЕРЕПАХА</a:t>
            </a: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183"/>
          <a:stretch/>
        </p:blipFill>
        <p:spPr bwMode="auto">
          <a:xfrm>
            <a:off x="827582" y="1961334"/>
            <a:ext cx="7357357" cy="4852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477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1" y="1963566"/>
            <a:ext cx="7357359" cy="4849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241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На территории заповедника отмечены следующие виды птиц, включенные в международную Красную книгу: кудрявый пеликан, белоглазая чернеть, мраморный чирок</a:t>
            </a:r>
            <a:r>
              <a:rPr lang="en-US" sz="1600" dirty="0" smtClean="0"/>
              <a:t>, </a:t>
            </a:r>
            <a:r>
              <a:rPr lang="ru-RU" sz="1600" dirty="0" err="1" smtClean="0"/>
              <a:t>балобан</a:t>
            </a:r>
            <a:r>
              <a:rPr lang="en-US" sz="1600" dirty="0" smtClean="0"/>
              <a:t>, </a:t>
            </a:r>
            <a:r>
              <a:rPr lang="ru-RU" sz="1600" dirty="0" smtClean="0"/>
              <a:t>сизоворонка</a:t>
            </a:r>
            <a:r>
              <a:rPr lang="en-US" sz="1600" dirty="0" smtClean="0"/>
              <a:t>, </a:t>
            </a:r>
            <a:r>
              <a:rPr lang="ru-RU" sz="1600" dirty="0" smtClean="0"/>
              <a:t>дрофа</a:t>
            </a:r>
            <a:r>
              <a:rPr lang="en-US" sz="1600" dirty="0" smtClean="0"/>
              <a:t>, </a:t>
            </a:r>
            <a:r>
              <a:rPr lang="ru-RU" sz="1600" dirty="0" smtClean="0"/>
              <a:t>стрепет и др.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КУДРЯВЫЙ ПЕЛИКАН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70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birding.zp.ua/sites/default/files/vid/chernet_beloglazaya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7580" y="1963567"/>
            <a:ext cx="7357359" cy="4849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241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На территории заповедника отмечены следующие виды птиц, включенные в международную Красную книгу: кудрявый пеликан, белоглазая чернеть, мраморный чирок</a:t>
            </a:r>
            <a:r>
              <a:rPr lang="en-US" sz="1600" dirty="0" smtClean="0"/>
              <a:t>, </a:t>
            </a:r>
            <a:r>
              <a:rPr lang="ru-RU" sz="1600" dirty="0" err="1" smtClean="0"/>
              <a:t>балобан</a:t>
            </a:r>
            <a:r>
              <a:rPr lang="en-US" sz="1600" dirty="0" smtClean="0"/>
              <a:t>, </a:t>
            </a:r>
            <a:r>
              <a:rPr lang="ru-RU" sz="1600" dirty="0" smtClean="0"/>
              <a:t>сизоворонка</a:t>
            </a:r>
            <a:r>
              <a:rPr lang="en-US" sz="1600" dirty="0" smtClean="0"/>
              <a:t>, </a:t>
            </a:r>
            <a:r>
              <a:rPr lang="ru-RU" sz="1600" dirty="0" smtClean="0"/>
              <a:t>дрофа</a:t>
            </a:r>
            <a:r>
              <a:rPr lang="en-US" sz="1600" dirty="0" smtClean="0"/>
              <a:t>, </a:t>
            </a:r>
            <a:r>
              <a:rPr lang="ru-RU" sz="1600" dirty="0" smtClean="0"/>
              <a:t>стрепет и др.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БЕЛОГЛАЗАЯ ЧЕРНЕТЬ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106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dokladiki.ru/sites/default/files/images/mramornyy_chir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0" y="1963566"/>
            <a:ext cx="7357359" cy="4838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241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На территории заповедника отмечены следующие виды птиц, включенные в международную Красную книгу: кудрявый пеликан, белоглазая чернеть, мраморный чирок</a:t>
            </a:r>
            <a:r>
              <a:rPr lang="en-US" sz="1600" dirty="0" smtClean="0"/>
              <a:t>, </a:t>
            </a:r>
            <a:r>
              <a:rPr lang="ru-RU" sz="1600" dirty="0" err="1" smtClean="0"/>
              <a:t>балобан</a:t>
            </a:r>
            <a:r>
              <a:rPr lang="en-US" sz="1600" dirty="0" smtClean="0"/>
              <a:t>, </a:t>
            </a:r>
            <a:r>
              <a:rPr lang="ru-RU" sz="1600" dirty="0" smtClean="0"/>
              <a:t>сизоворонка</a:t>
            </a:r>
            <a:r>
              <a:rPr lang="en-US" sz="1600" dirty="0" smtClean="0"/>
              <a:t>, </a:t>
            </a:r>
            <a:r>
              <a:rPr lang="ru-RU" sz="1600" dirty="0" smtClean="0"/>
              <a:t>дрофа</a:t>
            </a:r>
            <a:r>
              <a:rPr lang="en-US" sz="1600" dirty="0" smtClean="0"/>
              <a:t>, </a:t>
            </a:r>
            <a:r>
              <a:rPr lang="ru-RU" sz="1600" dirty="0" smtClean="0"/>
              <a:t>стрепет и др.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МРАМОРНЫЙ ЧИРОК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56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7580" y="1963566"/>
            <a:ext cx="7344820" cy="4837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241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На территории заповедника отмечены следующие виды птиц, включенные в международную Красную книгу: кудрявый пеликан, белоглазая чернеть, мраморный чирок</a:t>
            </a:r>
            <a:r>
              <a:rPr lang="en-US" sz="1600" dirty="0" smtClean="0"/>
              <a:t>, </a:t>
            </a:r>
            <a:r>
              <a:rPr lang="ru-RU" sz="1600" dirty="0" err="1" smtClean="0"/>
              <a:t>балобан</a:t>
            </a:r>
            <a:r>
              <a:rPr lang="en-US" sz="1600" dirty="0" smtClean="0"/>
              <a:t>, </a:t>
            </a:r>
            <a:r>
              <a:rPr lang="ru-RU" sz="1600" dirty="0" smtClean="0"/>
              <a:t>сизоворонка</a:t>
            </a:r>
            <a:r>
              <a:rPr lang="en-US" sz="1600" dirty="0" smtClean="0"/>
              <a:t>, </a:t>
            </a:r>
            <a:r>
              <a:rPr lang="ru-RU" sz="1600" dirty="0" smtClean="0"/>
              <a:t>дрофа</a:t>
            </a:r>
            <a:r>
              <a:rPr lang="en-US" sz="1600" dirty="0" smtClean="0"/>
              <a:t>, </a:t>
            </a:r>
            <a:r>
              <a:rPr lang="ru-RU" sz="1600" dirty="0" smtClean="0"/>
              <a:t>стрепет и др.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БАЛОБАН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198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eco-turizm.net/uploads/2013/12/sizovoronka-v-polete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7580" y="1963566"/>
            <a:ext cx="7344820" cy="4837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241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На территории заповедника отмечены следующие виды птиц, включенные в международную Красную книгу: кудрявый пеликан, белоглазая чернеть, мраморный чирок</a:t>
            </a:r>
            <a:r>
              <a:rPr lang="en-US" sz="1600" dirty="0" smtClean="0"/>
              <a:t>, </a:t>
            </a:r>
            <a:r>
              <a:rPr lang="ru-RU" sz="1600" dirty="0" err="1" smtClean="0"/>
              <a:t>балобан</a:t>
            </a:r>
            <a:r>
              <a:rPr lang="en-US" sz="1600" dirty="0" smtClean="0"/>
              <a:t>, </a:t>
            </a:r>
            <a:r>
              <a:rPr lang="ru-RU" sz="1600" dirty="0" smtClean="0"/>
              <a:t>сизоворонка</a:t>
            </a:r>
            <a:r>
              <a:rPr lang="en-US" sz="1600" dirty="0" smtClean="0"/>
              <a:t>, </a:t>
            </a:r>
            <a:r>
              <a:rPr lang="ru-RU" sz="1600" dirty="0" smtClean="0"/>
              <a:t>дрофа</a:t>
            </a:r>
            <a:r>
              <a:rPr lang="en-US" sz="1600" dirty="0" smtClean="0"/>
              <a:t>, </a:t>
            </a:r>
            <a:r>
              <a:rPr lang="ru-RU" sz="1600" dirty="0" smtClean="0"/>
              <a:t>стрепет и др.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СИЗОВОРОНКА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622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1"/>
            <a:ext cx="8856984" cy="10081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b="1" dirty="0" smtClean="0"/>
              <a:t>Астраханский заповедник</a:t>
            </a:r>
            <a:r>
              <a:rPr lang="ru-RU" sz="1600" dirty="0" smtClean="0"/>
              <a:t> — один из первых крупных природоохранных объектов, созданных в России. Еще в 1912 году группой ученых, защитников дикой природы, было учреждено несколько заказников, в которых охота запрещалась круглый год, а в 1919 году был основан и Астраханский заповедник. Одним из его организаторов, а затем и директором стал Владимир Алексеевич Хлебников, русский ученый-орнитолог.</a:t>
            </a:r>
            <a:endParaRPr lang="ru-RU" sz="1600" dirty="0"/>
          </a:p>
        </p:txBody>
      </p:sp>
      <p:pic>
        <p:nvPicPr>
          <p:cNvPr id="1026" name="Picture 2" descr="https://www.turkaramamotoru.com/ru/image/hlebnikov-vladimir-alekseevich-260736-7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3418447" cy="513222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67944" y="2204864"/>
            <a:ext cx="46805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11 апреля 2017 года</a:t>
            </a:r>
          </a:p>
          <a:p>
            <a:pPr algn="ctr"/>
            <a:endParaRPr lang="ru-RU" sz="3200" dirty="0" smtClean="0">
              <a:solidFill>
                <a:srgbClr val="C0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Астраханскому </a:t>
            </a:r>
            <a:r>
              <a:rPr lang="ru-RU" sz="3200" b="1" dirty="0">
                <a:solidFill>
                  <a:srgbClr val="C00000"/>
                </a:solidFill>
              </a:rPr>
              <a:t>государственному заповеднику исполнилось 98 лет!</a:t>
            </a:r>
            <a:endParaRPr lang="ru-RU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142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://www.eveteriner.net/wp-content/uploads/2015/11/toy-1024x683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0724" y="1963566"/>
            <a:ext cx="7351676" cy="482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241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На территории заповедника отмечены следующие виды птиц, включенные в международную Красную книгу: кудрявый пеликан, белоглазая чернеть, мраморный чирок</a:t>
            </a:r>
            <a:r>
              <a:rPr lang="en-US" sz="1600" dirty="0" smtClean="0"/>
              <a:t>, </a:t>
            </a:r>
            <a:r>
              <a:rPr lang="ru-RU" sz="1600" dirty="0" err="1" smtClean="0"/>
              <a:t>балобан</a:t>
            </a:r>
            <a:r>
              <a:rPr lang="en-US" sz="1600" dirty="0" smtClean="0"/>
              <a:t>, </a:t>
            </a:r>
            <a:r>
              <a:rPr lang="ru-RU" sz="1600" dirty="0" smtClean="0"/>
              <a:t>сизоворонка</a:t>
            </a:r>
            <a:r>
              <a:rPr lang="en-US" sz="1600" dirty="0" smtClean="0"/>
              <a:t>, </a:t>
            </a:r>
            <a:r>
              <a:rPr lang="ru-RU" sz="1600" dirty="0" smtClean="0"/>
              <a:t>дрофа</a:t>
            </a:r>
            <a:r>
              <a:rPr lang="en-US" sz="1600" dirty="0" smtClean="0"/>
              <a:t>, </a:t>
            </a:r>
            <a:r>
              <a:rPr lang="ru-RU" sz="1600" dirty="0" smtClean="0"/>
              <a:t>стрепет и др.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ДРОФА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516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0"/>
          <a:stretch/>
        </p:blipFill>
        <p:spPr bwMode="auto">
          <a:xfrm>
            <a:off x="800132" y="1963566"/>
            <a:ext cx="7372268" cy="4823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241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На территории заповедника отмечены следующие виды птиц, включенные в международную Красную книгу: кудрявый пеликан, белоглазая чернеть, мраморный чирок</a:t>
            </a:r>
            <a:r>
              <a:rPr lang="en-US" sz="1600" dirty="0" smtClean="0"/>
              <a:t>, </a:t>
            </a:r>
            <a:r>
              <a:rPr lang="ru-RU" sz="1600" dirty="0" err="1" smtClean="0"/>
              <a:t>балобан</a:t>
            </a:r>
            <a:r>
              <a:rPr lang="en-US" sz="1600" dirty="0" smtClean="0"/>
              <a:t>, </a:t>
            </a:r>
            <a:r>
              <a:rPr lang="ru-RU" sz="1600" dirty="0" smtClean="0"/>
              <a:t>сизоворонка</a:t>
            </a:r>
            <a:r>
              <a:rPr lang="en-US" sz="1600" dirty="0" smtClean="0"/>
              <a:t>, </a:t>
            </a:r>
            <a:r>
              <a:rPr lang="ru-RU" sz="1600" dirty="0" smtClean="0"/>
              <a:t>дрофа</a:t>
            </a:r>
            <a:r>
              <a:rPr lang="en-US" sz="1600" dirty="0" smtClean="0"/>
              <a:t>, </a:t>
            </a:r>
            <a:r>
              <a:rPr lang="ru-RU" sz="1600" dirty="0" smtClean="0"/>
              <a:t>стрепет и др.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СТРЕПЕТ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461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31" y="1963566"/>
            <a:ext cx="7372269" cy="4823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241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Обитают здесь  представители немногочисленных млекопитающих — норка, ондатра, горностай, кабан и др. Из хищных —  обычны енотовидная собака, волк. С недавних пор заселился шакал.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НОРКА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00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img-3.photosight.ru/bc3/3396712_large.jpe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0131" y="1963566"/>
            <a:ext cx="7372269" cy="482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241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Обитают здесь  представители немногочисленных млекопитающих — норка, ондатра, горностай, кабан и др. Из хищных —  обычны енотовидная собака, волк. С недавних пор заселился шакал.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ОНДАТРА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850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farm3.staticflickr.com/2880/9714718793_36fee7c6e8_b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0130" y="1963566"/>
            <a:ext cx="7372269" cy="4823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241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Обитают здесь  представители немногочисленных млекопитающих — норка, ондатра, горностай, кабан и др. Из хищных —  обычны енотовидная собака, волк. С недавних пор заселился шакал.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ГОРНОСТАЙ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351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oblast45.ru/uploads/publications/962/0c221377ad76c997e2e28adafa84b408ad20c92b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992" y="1963567"/>
            <a:ext cx="7369407" cy="482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241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Обитают здесь  представители немногочисленных млекопитающих — норка, ондатра, горностай, кабан и др. Из хищных —  обычны енотовидная собака, волк. С недавних пор заселился шакал.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КАБАН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012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etokostroma.ru/upload_files/news/prev/14016_1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4895" y="1963567"/>
            <a:ext cx="7367504" cy="482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241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Обитают здесь  представители немногочисленных млекопитающих — норка, ондатра, горностай, кабан и др. Из хищных —  обычны енотовидная собака, волк. С недавних пор заселился шакал.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ЕНОТОВИДНАЯ СОБАКА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276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animalsbase.com/wp-content/uploads/2015/08/Black-Backed-Jackal.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04895" y="1963567"/>
            <a:ext cx="7367504" cy="4823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241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Обитают здесь  представители немногочисленных млекопитающих — норка, ондатра, горностай, кабан и др. Из хищных —  обычны енотовидная собака, волк. С недавних пор заселился шакал.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ШАКАЛ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1397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2413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 smtClean="0"/>
              <a:t>На сегодняшний день Астраханский заповедник функционирует как комплексная особо охраняемая природная территория. Сотрудниками заповедника ведётся большая работа. Это ежегодные семинары, познавательные экскурсии по экологическим маршрутам, школьные конкурсы, акции, фестивали и полевые экологические школы. </a:t>
            </a:r>
            <a:endParaRPr lang="ru-RU" sz="1600" dirty="0"/>
          </a:p>
        </p:txBody>
      </p:sp>
      <p:pic>
        <p:nvPicPr>
          <p:cNvPr id="30722" name="Picture 2" descr="http://astrakhanzapoved.ru/wp-content/uploads/2016/09/DSC_3324-800x49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712968" cy="5336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54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856984" cy="4320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 smtClean="0"/>
              <a:t>Источники информации и изображений:</a:t>
            </a:r>
          </a:p>
          <a:p>
            <a:pPr marL="0" indent="0">
              <a:buNone/>
            </a:pPr>
            <a:endParaRPr lang="ru-RU" sz="1100" b="1" dirty="0"/>
          </a:p>
          <a:p>
            <a:pPr marL="0" indent="0">
              <a:buNone/>
            </a:pPr>
            <a:r>
              <a:rPr lang="ru-RU" sz="1400" dirty="0" smtClean="0"/>
              <a:t>Вся информация и фотографии взяты с официального сайта заповедника: </a:t>
            </a:r>
            <a:r>
              <a:rPr lang="en-US" sz="1400" dirty="0"/>
              <a:t>http://astrakhanzapoved.ru/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72204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10081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/>
              <a:t>Для прогулки по заповеднику пригодится лодка или небольшой катер: основную часть заповедника составляют водно-болотные угодья. Весь Астраханский заповедник состоит из трех участков: </a:t>
            </a:r>
            <a:r>
              <a:rPr lang="ru-RU" sz="1600" dirty="0" err="1" smtClean="0"/>
              <a:t>Дамчикского</a:t>
            </a:r>
            <a:r>
              <a:rPr lang="ru-RU" sz="1600" dirty="0" smtClean="0"/>
              <a:t>, расположенного в западной части дельты Волги, </a:t>
            </a:r>
            <a:r>
              <a:rPr lang="ru-RU" sz="1600" dirty="0" err="1" smtClean="0"/>
              <a:t>Трехизбинского</a:t>
            </a:r>
            <a:r>
              <a:rPr lang="ru-RU" sz="1600" dirty="0" smtClean="0"/>
              <a:t>, занимающего центральную часть, и </a:t>
            </a:r>
            <a:r>
              <a:rPr lang="ru-RU" sz="1600" dirty="0" err="1" smtClean="0"/>
              <a:t>Обжоровского</a:t>
            </a:r>
            <a:r>
              <a:rPr lang="ru-RU" sz="1600" dirty="0" smtClean="0"/>
              <a:t>, относящегося к восточной части дельты.</a:t>
            </a:r>
            <a:endParaRPr lang="ru-RU" sz="16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8414"/>
            <a:ext cx="9144000" cy="568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6387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10081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/>
              <a:t>Для прогулки по заповеднику пригодится лодка или небольшой катер: основную часть заповедника составляют водно-болотные угодья. Весь Астраханский заповедник состоит из трех участков: </a:t>
            </a:r>
            <a:r>
              <a:rPr lang="ru-RU" sz="1600" dirty="0" err="1" smtClean="0"/>
              <a:t>Дамчикского</a:t>
            </a:r>
            <a:r>
              <a:rPr lang="ru-RU" sz="1600" dirty="0" smtClean="0"/>
              <a:t>, расположенного в западной части дельты Волги, </a:t>
            </a:r>
            <a:r>
              <a:rPr lang="ru-RU" sz="1600" dirty="0" err="1" smtClean="0"/>
              <a:t>Трехизбинского</a:t>
            </a:r>
            <a:r>
              <a:rPr lang="ru-RU" sz="1600" dirty="0" smtClean="0"/>
              <a:t>, занимающего центральную часть, и </a:t>
            </a:r>
            <a:r>
              <a:rPr lang="ru-RU" sz="1600" dirty="0" err="1" smtClean="0"/>
              <a:t>Обжоровского</a:t>
            </a:r>
            <a:r>
              <a:rPr lang="ru-RU" sz="1600" dirty="0" smtClean="0"/>
              <a:t>, относящегося к восточной части дельты.</a:t>
            </a:r>
            <a:endParaRPr lang="ru-RU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661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870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44000" cy="5661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6632"/>
            <a:ext cx="8856984" cy="100811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 smtClean="0"/>
              <a:t>Для прогулки по заповеднику пригодится лодка или небольшой катер: основную часть заповедника составляют водно-болотные угодья. Весь Астраханский заповедник состоит из трех участков: </a:t>
            </a:r>
            <a:r>
              <a:rPr lang="ru-RU" sz="1600" dirty="0" err="1" smtClean="0"/>
              <a:t>Дамчикского</a:t>
            </a:r>
            <a:r>
              <a:rPr lang="ru-RU" sz="1600" dirty="0" smtClean="0"/>
              <a:t>, расположенного в западной части дельты Волги, </a:t>
            </a:r>
            <a:r>
              <a:rPr lang="ru-RU" sz="1600" dirty="0" err="1" smtClean="0"/>
              <a:t>Трехизбинского</a:t>
            </a:r>
            <a:r>
              <a:rPr lang="ru-RU" sz="1600" dirty="0" smtClean="0"/>
              <a:t>, занимающего центральную часть, и </a:t>
            </a:r>
            <a:r>
              <a:rPr lang="ru-RU" sz="1600" dirty="0" err="1" smtClean="0"/>
              <a:t>Обжоровского</a:t>
            </a:r>
            <a:r>
              <a:rPr lang="ru-RU" sz="1600" dirty="0" smtClean="0"/>
              <a:t>, относящегося к восточной части дельты.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80567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9614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Растительный мир Астраханского заповедника уникален по причине разнообразия растительных сообществ. Флора заповедника насчитывает 314 видов, четыре из которых занесены в Красную книгу России: лотос каспийский, водяной орех (чилим), </a:t>
            </a:r>
            <a:r>
              <a:rPr lang="ru-RU" sz="1600" dirty="0" err="1" smtClean="0"/>
              <a:t>марсилея</a:t>
            </a:r>
            <a:r>
              <a:rPr lang="ru-RU" sz="1600" dirty="0" smtClean="0"/>
              <a:t> египетская и </a:t>
            </a:r>
            <a:r>
              <a:rPr lang="ru-RU" sz="1600" dirty="0" err="1" smtClean="0"/>
              <a:t>альдрованда</a:t>
            </a:r>
            <a:r>
              <a:rPr lang="ru-RU" sz="1600" dirty="0" smtClean="0"/>
              <a:t> пузырчатая.</a:t>
            </a:r>
            <a:endParaRPr lang="ru-RU" sz="1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1935046"/>
            <a:ext cx="7324821" cy="4878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ЛОТОС КАСПИЙСКИЙ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406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muzaz.ru/uploads/images/e/b/a/ebash_trapa_shot_track_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1" y="1935046"/>
            <a:ext cx="7324821" cy="488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40880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Растительный мир Астраханского заповедника уникален по причине разнообразия растительных сообществ. Флора заповедника насчитывает 314 видов, четыре из которых занесены в Красную книгу России: лотос каспийский, водяной орех (чилим), </a:t>
            </a:r>
            <a:r>
              <a:rPr lang="ru-RU" sz="1600" dirty="0" err="1" smtClean="0"/>
              <a:t>марсилея</a:t>
            </a:r>
            <a:r>
              <a:rPr lang="ru-RU" sz="1600" dirty="0" smtClean="0"/>
              <a:t> египетская и </a:t>
            </a:r>
            <a:r>
              <a:rPr lang="ru-RU" sz="1600" dirty="0" err="1" smtClean="0"/>
              <a:t>альдрованда</a:t>
            </a:r>
            <a:r>
              <a:rPr lang="ru-RU" sz="1600" dirty="0" smtClean="0"/>
              <a:t> пузырчатая.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ВОДЯНОЙ ОРЕХ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814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ecoportal.info/wp-content/uploads/2017/02/marsile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1022" y="1935046"/>
            <a:ext cx="7353389" cy="488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9614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Растительный мир Астраханского заповедника уникален по причине разнообразия растительных сообществ. Флора заповедника насчитывает 314 видов, четыре из которых занесены в Красную книгу России: лотос каспийский, водяной орех (чилим), </a:t>
            </a:r>
            <a:r>
              <a:rPr lang="ru-RU" sz="1600" dirty="0" err="1" smtClean="0"/>
              <a:t>марсилея</a:t>
            </a:r>
            <a:r>
              <a:rPr lang="ru-RU" sz="1600" dirty="0" smtClean="0"/>
              <a:t> египетская и </a:t>
            </a:r>
            <a:r>
              <a:rPr lang="ru-RU" sz="1600" dirty="0" err="1" smtClean="0"/>
              <a:t>альдрованда</a:t>
            </a:r>
            <a:r>
              <a:rPr lang="ru-RU" sz="1600" dirty="0" smtClean="0"/>
              <a:t> пузырчатая.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МАРСИЛЕЯ ЕГИПЕТСКАЯ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223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9647" y="1935046"/>
            <a:ext cx="7344763" cy="4883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56984" cy="129614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600" b="1" dirty="0" smtClean="0"/>
              <a:t>Растительный и животный мир</a:t>
            </a:r>
          </a:p>
          <a:p>
            <a:pPr marL="0" indent="0" algn="just">
              <a:buNone/>
            </a:pPr>
            <a:r>
              <a:rPr lang="ru-RU" sz="1600" dirty="0" smtClean="0"/>
              <a:t>Растительный мир Астраханского заповедника уникален по причине разнообразия растительных сообществ. Флора заповедника насчитывает 314 видов, четыре из которых занесены в Красную книгу России: лотос каспийский, водяной орех (чилим), </a:t>
            </a:r>
            <a:r>
              <a:rPr lang="ru-RU" sz="1600" dirty="0" err="1" smtClean="0"/>
              <a:t>марсилея</a:t>
            </a:r>
            <a:r>
              <a:rPr lang="ru-RU" sz="1600" dirty="0" smtClean="0"/>
              <a:t> египетская и </a:t>
            </a:r>
            <a:r>
              <a:rPr lang="ru-RU" sz="1600" dirty="0" err="1" smtClean="0"/>
              <a:t>альдрованда</a:t>
            </a:r>
            <a:r>
              <a:rPr lang="ru-RU" sz="1600" dirty="0" smtClean="0"/>
              <a:t> пузырчатая.</a:t>
            </a:r>
            <a:endParaRPr lang="ru-RU" sz="1600" dirty="0"/>
          </a:p>
        </p:txBody>
      </p:sp>
      <p:sp>
        <p:nvSpPr>
          <p:cNvPr id="2" name="TextBox 1"/>
          <p:cNvSpPr txBox="1"/>
          <p:nvPr/>
        </p:nvSpPr>
        <p:spPr>
          <a:xfrm>
            <a:off x="971600" y="141277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АЛЬДРОВАНДА ПУЗЫРЧАТАЯ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557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1085</Words>
  <Application>Microsoft Office PowerPoint</Application>
  <PresentationFormat>Экран (4:3)</PresentationFormat>
  <Paragraphs>81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Астраханский государственный природный биосферный заповедник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43</cp:revision>
  <dcterms:created xsi:type="dcterms:W3CDTF">2017-04-19T12:01:35Z</dcterms:created>
  <dcterms:modified xsi:type="dcterms:W3CDTF">2017-05-10T06:25:56Z</dcterms:modified>
</cp:coreProperties>
</file>