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10"/>
  </p:notesMasterIdLst>
  <p:sldIdLst>
    <p:sldId id="256" r:id="rId3"/>
    <p:sldId id="257" r:id="rId4"/>
    <p:sldId id="277" r:id="rId5"/>
    <p:sldId id="258" r:id="rId6"/>
    <p:sldId id="270" r:id="rId7"/>
    <p:sldId id="262" r:id="rId8"/>
    <p:sldId id="278"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4600"/>
  </p:normalViewPr>
  <p:slideViewPr>
    <p:cSldViewPr snapToGrid="0">
      <p:cViewPr varScale="1">
        <p:scale>
          <a:sx n="104" d="100"/>
          <a:sy n="104" d="100"/>
        </p:scale>
        <p:origin x="-174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78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78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8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78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07913F8-4ED8-41C6-9AF2-1A4C9E37AECC}" type="slidenum">
              <a:rPr lang="en-US"/>
              <a:pPr/>
              <a:t>‹#›</a:t>
            </a:fld>
            <a:endParaRPr lang="en-US"/>
          </a:p>
        </p:txBody>
      </p:sp>
    </p:spTree>
    <p:extLst>
      <p:ext uri="{BB962C8B-B14F-4D97-AF65-F5344CB8AC3E}">
        <p14:creationId xmlns:p14="http://schemas.microsoft.com/office/powerpoint/2010/main" val="183977168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1506"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r>
              <a:rPr lang="ru-RU" smtClean="0"/>
              <a:t>Образец заголовка</a:t>
            </a:r>
            <a:endParaRPr lang="en-US"/>
          </a:p>
        </p:txBody>
      </p:sp>
      <p:sp>
        <p:nvSpPr>
          <p:cNvPr id="21507"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r>
              <a:rPr lang="ru-RU" smtClean="0"/>
              <a:t>Образец подзаголовка</a:t>
            </a:r>
            <a:endParaRPr lang="en-US"/>
          </a:p>
        </p:txBody>
      </p:sp>
      <p:sp>
        <p:nvSpPr>
          <p:cNvPr id="21508" name="Rectangle 4"/>
          <p:cNvSpPr>
            <a:spLocks noGrp="1" noChangeArrowheads="1"/>
          </p:cNvSpPr>
          <p:nvPr>
            <p:ph type="dt" sz="half" idx="2"/>
          </p:nvPr>
        </p:nvSpPr>
        <p:spPr/>
        <p:txBody>
          <a:bodyPr/>
          <a:lstStyle>
            <a:lvl1pPr>
              <a:defRPr/>
            </a:lvl1pPr>
          </a:lstStyle>
          <a:p>
            <a:endParaRPr lang="en-US"/>
          </a:p>
        </p:txBody>
      </p:sp>
      <p:sp>
        <p:nvSpPr>
          <p:cNvPr id="21509" name="Rectangle 5"/>
          <p:cNvSpPr>
            <a:spLocks noGrp="1" noChangeArrowheads="1"/>
          </p:cNvSpPr>
          <p:nvPr>
            <p:ph type="ftr" sz="quarter" idx="3"/>
          </p:nvPr>
        </p:nvSpPr>
        <p:spPr/>
        <p:txBody>
          <a:bodyPr/>
          <a:lstStyle>
            <a:lvl1pPr>
              <a:defRPr/>
            </a:lvl1pPr>
          </a:lstStyle>
          <a:p>
            <a:endParaRPr lang="en-US"/>
          </a:p>
        </p:txBody>
      </p:sp>
      <p:sp>
        <p:nvSpPr>
          <p:cNvPr id="21510" name="Rectangle 6"/>
          <p:cNvSpPr>
            <a:spLocks noGrp="1" noChangeArrowheads="1"/>
          </p:cNvSpPr>
          <p:nvPr>
            <p:ph type="sldNum" sz="quarter" idx="4"/>
          </p:nvPr>
        </p:nvSpPr>
        <p:spPr/>
        <p:txBody>
          <a:bodyPr/>
          <a:lstStyle>
            <a:lvl1pPr>
              <a:defRPr/>
            </a:lvl1pPr>
          </a:lstStyle>
          <a:p>
            <a:fld id="{420FBB34-D52A-406E-A932-C2D9A65A5559}" type="slidenum">
              <a:rPr lang="en-US"/>
              <a:pPr/>
              <a:t>‹#›</a:t>
            </a:fld>
            <a:endParaRPr lang="en-US"/>
          </a:p>
        </p:txBody>
      </p:sp>
    </p:spTree>
  </p:cSld>
  <p:clrMapOvr>
    <a:masterClrMapping/>
  </p:clrMapOvr>
  <p:transition>
    <p:plu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9260BD2-BC6A-45D9-B8F5-7BD079D8C667}" type="slidenum">
              <a:rPr lang="en-US"/>
              <a:pPr/>
              <a:t>‹#›</a:t>
            </a:fld>
            <a:endParaRPr lang="en-US"/>
          </a:p>
        </p:txBody>
      </p:sp>
    </p:spTree>
  </p:cSld>
  <p:clrMapOvr>
    <a:masterClrMapping/>
  </p:clrMapOvr>
  <p:transition>
    <p:plu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39025" y="274638"/>
            <a:ext cx="15811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693988" y="274638"/>
            <a:ext cx="4592637"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3A1B06FE-E6F2-4E4E-90EA-DB151A505D08}" type="slidenum">
              <a:rPr lang="en-US"/>
              <a:pPr/>
              <a:t>‹#›</a:t>
            </a:fld>
            <a:endParaRPr lang="en-US"/>
          </a:p>
        </p:txBody>
      </p:sp>
    </p:spTree>
  </p:cSld>
  <p:clrMapOvr>
    <a:masterClrMapping/>
  </p:clrMapOvr>
  <p:transition>
    <p:plu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ru-RU"/>
          </a:p>
        </p:txBody>
      </p:sp>
      <p:sp>
        <p:nvSpPr>
          <p:cNvPr id="28675"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r>
              <a:rPr lang="en-US"/>
              <a:t>Click to edit Master title style</a:t>
            </a:r>
          </a:p>
        </p:txBody>
      </p:sp>
      <p:sp>
        <p:nvSpPr>
          <p:cNvPr id="28676"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28677" name="Rectangle 5"/>
          <p:cNvSpPr>
            <a:spLocks noGrp="1" noChangeArrowheads="1"/>
          </p:cNvSpPr>
          <p:nvPr>
            <p:ph type="dt" sz="half" idx="2"/>
          </p:nvPr>
        </p:nvSpPr>
        <p:spPr/>
        <p:txBody>
          <a:bodyPr/>
          <a:lstStyle>
            <a:lvl1pPr>
              <a:defRPr/>
            </a:lvl1pPr>
          </a:lstStyle>
          <a:p>
            <a:endParaRPr lang="en-US"/>
          </a:p>
        </p:txBody>
      </p:sp>
      <p:sp>
        <p:nvSpPr>
          <p:cNvPr id="28678" name="Rectangle 6"/>
          <p:cNvSpPr>
            <a:spLocks noGrp="1" noChangeArrowheads="1"/>
          </p:cNvSpPr>
          <p:nvPr>
            <p:ph type="ftr" sz="quarter" idx="3"/>
          </p:nvPr>
        </p:nvSpPr>
        <p:spPr/>
        <p:txBody>
          <a:bodyPr/>
          <a:lstStyle>
            <a:lvl1pPr>
              <a:defRPr/>
            </a:lvl1pPr>
          </a:lstStyle>
          <a:p>
            <a:endParaRPr lang="en-US"/>
          </a:p>
        </p:txBody>
      </p:sp>
      <p:sp>
        <p:nvSpPr>
          <p:cNvPr id="28679" name="Rectangle 7"/>
          <p:cNvSpPr>
            <a:spLocks noGrp="1" noChangeArrowheads="1"/>
          </p:cNvSpPr>
          <p:nvPr>
            <p:ph type="sldNum" sz="quarter" idx="4"/>
          </p:nvPr>
        </p:nvSpPr>
        <p:spPr/>
        <p:txBody>
          <a:bodyPr/>
          <a:lstStyle>
            <a:lvl1pPr>
              <a:defRPr/>
            </a:lvl1pPr>
          </a:lstStyle>
          <a:p>
            <a:fld id="{6CBA0643-105C-436D-B2ED-B7D0C3957D62}" type="slidenum">
              <a:rPr lang="en-US"/>
              <a:pPr/>
              <a:t>‹#›</a:t>
            </a:fld>
            <a:endParaRPr lang="en-US"/>
          </a:p>
        </p:txBody>
      </p:sp>
    </p:spTree>
  </p:cSld>
  <p:clrMapOvr>
    <a:masterClrMapping/>
  </p:clrMapOvr>
  <p:transition>
    <p:plu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632F261-B7F0-44BF-9530-3CE929AFF3A4}" type="slidenum">
              <a:rPr lang="en-US"/>
              <a:pPr/>
              <a:t>‹#›</a:t>
            </a:fld>
            <a:endParaRPr lang="en-US"/>
          </a:p>
        </p:txBody>
      </p:sp>
    </p:spTree>
  </p:cSld>
  <p:clrMapOvr>
    <a:masterClrMapping/>
  </p:clrMapOvr>
  <p:transition>
    <p:plu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F3C00C3-C1E3-4C7F-8CBF-1EE2C44D8EAD}" type="slidenum">
              <a:rPr lang="en-US"/>
              <a:pPr/>
              <a:t>‹#›</a:t>
            </a:fld>
            <a:endParaRPr lang="en-US"/>
          </a:p>
        </p:txBody>
      </p:sp>
    </p:spTree>
  </p:cSld>
  <p:clrMapOvr>
    <a:masterClrMapping/>
  </p:clrMapOvr>
  <p:transition>
    <p:plu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BC618CD-12D8-4602-BF9E-2FCBCA4ACCE3}" type="slidenum">
              <a:rPr lang="en-US"/>
              <a:pPr/>
              <a:t>‹#›</a:t>
            </a:fld>
            <a:endParaRPr lang="en-US"/>
          </a:p>
        </p:txBody>
      </p:sp>
    </p:spTree>
  </p:cSld>
  <p:clrMapOvr>
    <a:masterClrMapping/>
  </p:clrMapOvr>
  <p:transition>
    <p:plu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3857F06A-5775-44F9-9F34-1DAEE952A87F}" type="slidenum">
              <a:rPr lang="en-US"/>
              <a:pPr/>
              <a:t>‹#›</a:t>
            </a:fld>
            <a:endParaRPr lang="en-US"/>
          </a:p>
        </p:txBody>
      </p:sp>
    </p:spTree>
  </p:cSld>
  <p:clrMapOvr>
    <a:masterClrMapping/>
  </p:clrMapOvr>
  <p:transition>
    <p:plu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0E54BAD1-2B14-495C-8B8B-4530BBE2C79C}" type="slidenum">
              <a:rPr lang="en-US"/>
              <a:pPr/>
              <a:t>‹#›</a:t>
            </a:fld>
            <a:endParaRPr lang="en-US"/>
          </a:p>
        </p:txBody>
      </p:sp>
    </p:spTree>
  </p:cSld>
  <p:clrMapOvr>
    <a:masterClrMapping/>
  </p:clrMapOvr>
  <p:transition>
    <p:plu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B2D461D2-CB8B-44DE-8440-655C718E0750}" type="slidenum">
              <a:rPr lang="en-US"/>
              <a:pPr/>
              <a:t>‹#›</a:t>
            </a:fld>
            <a:endParaRPr lang="en-US"/>
          </a:p>
        </p:txBody>
      </p:sp>
    </p:spTree>
  </p:cSld>
  <p:clrMapOvr>
    <a:masterClrMapping/>
  </p:clrMapOvr>
  <p:transition>
    <p:plu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5363BD11-19A7-44D5-953F-28F992EFE5A1}" type="slidenum">
              <a:rPr lang="en-US"/>
              <a:pPr/>
              <a:t>‹#›</a:t>
            </a:fld>
            <a:endParaRPr lang="en-US"/>
          </a:p>
        </p:txBody>
      </p:sp>
    </p:spTree>
  </p:cSld>
  <p:clrMapOvr>
    <a:masterClrMapping/>
  </p:clrMapOvr>
  <p:transition>
    <p:plu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3ED94026-0AA4-4341-AD20-8113F567A6AE}" type="slidenum">
              <a:rPr lang="en-US"/>
              <a:pPr/>
              <a:t>‹#›</a:t>
            </a:fld>
            <a:endParaRPr lang="en-US"/>
          </a:p>
        </p:txBody>
      </p:sp>
    </p:spTree>
  </p:cSld>
  <p:clrMapOvr>
    <a:masterClrMapping/>
  </p:clrMapOvr>
  <p:transition>
    <p:plu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B5921FC-B4C3-42D9-B834-C13F4F3E1FCA}" type="slidenum">
              <a:rPr lang="en-US"/>
              <a:pPr/>
              <a:t>‹#›</a:t>
            </a:fld>
            <a:endParaRPr lang="en-US"/>
          </a:p>
        </p:txBody>
      </p:sp>
    </p:spTree>
  </p:cSld>
  <p:clrMapOvr>
    <a:masterClrMapping/>
  </p:clrMapOvr>
  <p:transition>
    <p:plu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F4073551-0DC9-4186-9BAD-51F913A4BEB2}" type="slidenum">
              <a:rPr lang="en-US"/>
              <a:pPr/>
              <a:t>‹#›</a:t>
            </a:fld>
            <a:endParaRPr lang="en-US"/>
          </a:p>
        </p:txBody>
      </p:sp>
    </p:spTree>
  </p:cSld>
  <p:clrMapOvr>
    <a:masterClrMapping/>
  </p:clrMapOvr>
  <p:transition>
    <p:plu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4638"/>
            <a:ext cx="2055813"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5613" y="274638"/>
            <a:ext cx="6018212"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D442894-D6E9-40A1-9D46-7EAC82CBA743}" type="slidenum">
              <a:rPr lang="en-US"/>
              <a:pPr/>
              <a:t>‹#›</a:t>
            </a:fld>
            <a:endParaRPr lang="en-US"/>
          </a:p>
        </p:txBody>
      </p:sp>
    </p:spTree>
  </p:cSld>
  <p:clrMapOvr>
    <a:masterClrMapping/>
  </p:clrMapOvr>
  <p:transition>
    <p:plu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68AD879-D407-4885-AF87-DB2C5715A69C}" type="slidenum">
              <a:rPr lang="en-US"/>
              <a:pPr/>
              <a:t>‹#›</a:t>
            </a:fld>
            <a:endParaRPr lang="en-US"/>
          </a:p>
        </p:txBody>
      </p:sp>
    </p:spTree>
  </p:cSld>
  <p:clrMapOvr>
    <a:masterClrMapping/>
  </p:clrMapOvr>
  <p:transition>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83599469-2F1A-4A7B-807D-2D2FBE2D7F00}" type="slidenum">
              <a:rPr lang="en-US"/>
              <a:pPr/>
              <a:t>‹#›</a:t>
            </a:fld>
            <a:endParaRPr lang="en-US"/>
          </a:p>
        </p:txBody>
      </p:sp>
    </p:spTree>
  </p:cSld>
  <p:clrMapOvr>
    <a:masterClrMapping/>
  </p:clrMapOvr>
  <p:transition>
    <p:plu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AA2435BB-6EFA-4150-A600-9B6D9B4CFA4F}" type="slidenum">
              <a:rPr lang="en-US"/>
              <a:pPr/>
              <a:t>‹#›</a:t>
            </a:fld>
            <a:endParaRPr lang="en-US"/>
          </a:p>
        </p:txBody>
      </p:sp>
    </p:spTree>
  </p:cSld>
  <p:clrMapOvr>
    <a:masterClrMapping/>
  </p:clrMapOvr>
  <p:transition>
    <p:plu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706B31C3-ADF9-4C1C-A030-7395B288ADB4}" type="slidenum">
              <a:rPr lang="en-US"/>
              <a:pPr/>
              <a:t>‹#›</a:t>
            </a:fld>
            <a:endParaRPr lang="en-US"/>
          </a:p>
        </p:txBody>
      </p:sp>
    </p:spTree>
  </p:cSld>
  <p:clrMapOvr>
    <a:masterClrMapping/>
  </p:clrMapOvr>
  <p:transition>
    <p:plu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D016D118-696C-4E77-AEF0-90A595D0EB69}" type="slidenum">
              <a:rPr lang="en-US"/>
              <a:pPr/>
              <a:t>‹#›</a:t>
            </a:fld>
            <a:endParaRPr lang="en-US"/>
          </a:p>
        </p:txBody>
      </p:sp>
    </p:spTree>
  </p:cSld>
  <p:clrMapOvr>
    <a:masterClrMapping/>
  </p:clrMapOvr>
  <p:transition>
    <p:plu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DE0FAC21-B9A1-478A-BB50-78EA3B4C3E45}" type="slidenum">
              <a:rPr lang="en-US"/>
              <a:pPr/>
              <a:t>‹#›</a:t>
            </a:fld>
            <a:endParaRPr lang="en-US"/>
          </a:p>
        </p:txBody>
      </p:sp>
    </p:spTree>
  </p:cSld>
  <p:clrMapOvr>
    <a:masterClrMapping/>
  </p:clrMapOvr>
  <p:transition>
    <p:plu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E4E46E1-6107-453F-81D3-55FF7D39381D}" type="slidenum">
              <a:rPr lang="en-US"/>
              <a:pPr/>
              <a:t>‹#›</a:t>
            </a:fld>
            <a:endParaRPr lang="en-US"/>
          </a:p>
        </p:txBody>
      </p:sp>
    </p:spTree>
  </p:cSld>
  <p:clrMapOvr>
    <a:masterClrMapping/>
  </p:clrMapOvr>
  <p:transition>
    <p:plu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A4C532F-1792-4312-8C58-F017DB73A48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plus/>
  </p:transition>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cs typeface="Arial" charset="0"/>
        </a:defRPr>
      </a:lvl2pPr>
      <a:lvl3pPr algn="l" rtl="0" eaLnBrk="1" fontAlgn="base" hangingPunct="1">
        <a:spcBef>
          <a:spcPct val="0"/>
        </a:spcBef>
        <a:spcAft>
          <a:spcPct val="0"/>
        </a:spcAft>
        <a:buClr>
          <a:schemeClr val="tx1"/>
        </a:buClr>
        <a:defRPr sz="3200">
          <a:solidFill>
            <a:schemeClr val="tx1"/>
          </a:solidFill>
          <a:latin typeface="Arial" charset="0"/>
          <a:cs typeface="Arial" charset="0"/>
        </a:defRPr>
      </a:lvl3pPr>
      <a:lvl4pPr algn="l" rtl="0" eaLnBrk="1" fontAlgn="base" hangingPunct="1">
        <a:spcBef>
          <a:spcPct val="0"/>
        </a:spcBef>
        <a:spcAft>
          <a:spcPct val="0"/>
        </a:spcAft>
        <a:buClr>
          <a:schemeClr val="tx1"/>
        </a:buClr>
        <a:defRPr sz="3200">
          <a:solidFill>
            <a:schemeClr val="tx1"/>
          </a:solidFill>
          <a:latin typeface="Arial" charset="0"/>
          <a:cs typeface="Arial" charset="0"/>
        </a:defRPr>
      </a:lvl4pPr>
      <a:lvl5pPr algn="l" rtl="0"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endParaRPr lang="ru-RU"/>
          </a:p>
        </p:txBody>
      </p:sp>
      <p:sp>
        <p:nvSpPr>
          <p:cNvPr id="27651"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7652"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653"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7654"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7655"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78A2BE9-8EA7-40A6-BFEA-1F7B96D9232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lus/>
  </p:transition>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a:xfrm>
            <a:off x="340941" y="0"/>
            <a:ext cx="8464731" cy="3741331"/>
          </a:xfrm>
        </p:spPr>
        <p:txBody>
          <a:bodyPr/>
          <a:lstStyle/>
          <a:p>
            <a:pPr algn="ctr"/>
            <a:r>
              <a:rPr lang="ru-RU" sz="7200" dirty="0" smtClean="0">
                <a:latin typeface="Monotype Corsiva" pitchFamily="66" charset="0"/>
              </a:rPr>
              <a:t>Оказание первой медицинской помощи</a:t>
            </a:r>
            <a:br>
              <a:rPr lang="ru-RU" sz="7200" dirty="0" smtClean="0">
                <a:latin typeface="Monotype Corsiva" pitchFamily="66" charset="0"/>
              </a:rPr>
            </a:br>
            <a:r>
              <a:rPr lang="ru-RU" sz="7200" dirty="0" smtClean="0">
                <a:latin typeface="Monotype Corsiva" pitchFamily="66" charset="0"/>
              </a:rPr>
              <a:t>при ранах</a:t>
            </a:r>
            <a:endParaRPr lang="ru-RU" sz="7200" dirty="0">
              <a:latin typeface="Monotype Corsiva" pitchFamily="66" charset="0"/>
            </a:endParaRPr>
          </a:p>
        </p:txBody>
      </p:sp>
      <p:pic>
        <p:nvPicPr>
          <p:cNvPr id="1026" name="Picture 2" descr="http://www.uflysoft.com/images/data-recovery-mac/data-docto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311" y="3895344"/>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4" name="Подзаголовок 2"/>
          <p:cNvSpPr>
            <a:spLocks noGrp="1"/>
          </p:cNvSpPr>
          <p:nvPr>
            <p:ph type="subTitle" idx="1"/>
          </p:nvPr>
        </p:nvSpPr>
        <p:spPr>
          <a:xfrm>
            <a:off x="4133088" y="5000244"/>
            <a:ext cx="4585744" cy="1752600"/>
          </a:xfrm>
        </p:spPr>
        <p:txBody>
          <a:bodyPr>
            <a:normAutofit/>
          </a:bodyPr>
          <a:lstStyle/>
          <a:p>
            <a:pPr algn="l"/>
            <a:r>
              <a:rPr lang="ru-RU" sz="2000" dirty="0" smtClean="0">
                <a:ln>
                  <a:solidFill>
                    <a:schemeClr val="tx1"/>
                  </a:solidFill>
                </a:ln>
                <a:cs typeface="Times New Roman" panose="02020603050405020304" pitchFamily="18" charset="0"/>
              </a:rPr>
              <a:t>Выполнила: ученица 4 В класса</a:t>
            </a:r>
          </a:p>
          <a:p>
            <a:pPr algn="l"/>
            <a:r>
              <a:rPr lang="ru-RU" sz="2000" dirty="0" smtClean="0">
                <a:ln>
                  <a:solidFill>
                    <a:schemeClr val="tx1"/>
                  </a:solidFill>
                </a:ln>
                <a:cs typeface="Times New Roman" panose="02020603050405020304" pitchFamily="18" charset="0"/>
              </a:rPr>
              <a:t>МБОУ лицея «Технический»</a:t>
            </a:r>
          </a:p>
          <a:p>
            <a:pPr algn="l"/>
            <a:r>
              <a:rPr lang="ru-RU" sz="2000" dirty="0" smtClean="0">
                <a:ln>
                  <a:solidFill>
                    <a:schemeClr val="tx1"/>
                  </a:solidFill>
                </a:ln>
                <a:cs typeface="Times New Roman" panose="02020603050405020304" pitchFamily="18" charset="0"/>
              </a:rPr>
              <a:t>Власова Полина</a:t>
            </a:r>
          </a:p>
          <a:p>
            <a:endParaRPr lang="ru-RU" sz="1100" dirty="0"/>
          </a:p>
        </p:txBody>
      </p:sp>
    </p:spTree>
  </p:cSld>
  <p:clrMapOvr>
    <a:masterClrMapping/>
  </p:clrMapOvr>
  <p:transition>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endParaRPr lang="ru-RU"/>
          </a:p>
        </p:txBody>
      </p:sp>
      <p:sp>
        <p:nvSpPr>
          <p:cNvPr id="75779" name="Rectangle 3"/>
          <p:cNvSpPr>
            <a:spLocks noGrp="1" noChangeArrowheads="1"/>
          </p:cNvSpPr>
          <p:nvPr>
            <p:ph idx="1"/>
          </p:nvPr>
        </p:nvSpPr>
        <p:spPr/>
        <p:txBody>
          <a:bodyPr/>
          <a:lstStyle/>
          <a:p>
            <a:endParaRPr lang="ru-RU"/>
          </a:p>
        </p:txBody>
      </p:sp>
      <p:pic>
        <p:nvPicPr>
          <p:cNvPr id="6" name="Рисунок 5" descr="1302431662_448_nevsepic_com_ua.jpg"/>
          <p:cNvPicPr>
            <a:picLocks noChangeAspect="1"/>
          </p:cNvPicPr>
          <p:nvPr/>
        </p:nvPicPr>
        <p:blipFill>
          <a:blip r:embed="rId2" cstate="print"/>
          <a:stretch>
            <a:fillRect/>
          </a:stretch>
        </p:blipFill>
        <p:spPr>
          <a:xfrm>
            <a:off x="12843" y="182880"/>
            <a:ext cx="9118314" cy="6492240"/>
          </a:xfrm>
          <a:prstGeom prst="rect">
            <a:avLst/>
          </a:prstGeom>
        </p:spPr>
      </p:pic>
    </p:spTree>
  </p:cSld>
  <p:clrMapOvr>
    <a:masterClrMapping/>
  </p:clrMapOvr>
  <p:transition>
    <p:plu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5613" y="191706"/>
            <a:ext cx="8226425" cy="676974"/>
          </a:xfrm>
        </p:spPr>
        <p:txBody>
          <a:bodyPr/>
          <a:lstStyle/>
          <a:p>
            <a:pPr algn="ctr"/>
            <a:r>
              <a:rPr lang="ru-RU" dirty="0" smtClean="0"/>
              <a:t>Первая помощь при колотых ранах</a:t>
            </a:r>
            <a:endParaRPr lang="ru-RU" dirty="0"/>
          </a:p>
        </p:txBody>
      </p:sp>
      <p:sp>
        <p:nvSpPr>
          <p:cNvPr id="3" name="Содержимое 2"/>
          <p:cNvSpPr>
            <a:spLocks noGrp="1"/>
          </p:cNvSpPr>
          <p:nvPr>
            <p:ph idx="1"/>
          </p:nvPr>
        </p:nvSpPr>
        <p:spPr>
          <a:xfrm>
            <a:off x="4619625" y="1171738"/>
            <a:ext cx="4524375" cy="5375366"/>
          </a:xfrm>
        </p:spPr>
        <p:txBody>
          <a:bodyPr/>
          <a:lstStyle/>
          <a:p>
            <a:r>
              <a:rPr lang="ru-RU" sz="1600" b="1" dirty="0" smtClean="0"/>
              <a:t>Колотые раны</a:t>
            </a:r>
            <a:r>
              <a:rPr lang="ru-RU" sz="1600" dirty="0" smtClean="0"/>
              <a:t> обычно не вызывают обильного кровотечения. Часто создается впечатление, что рана закрылась практически мгновенно. Однако это не означает, что лечения не требуется. </a:t>
            </a:r>
          </a:p>
          <a:p>
            <a:r>
              <a:rPr lang="ru-RU" sz="1600" b="1" dirty="0" smtClean="0"/>
              <a:t>Колотые раны </a:t>
            </a:r>
            <a:r>
              <a:rPr lang="ru-RU" sz="1600" dirty="0" smtClean="0"/>
              <a:t>(например, когда человек наступил на торчащий гвоздь или укололся булавкой) могут представлять опасность в связи с риском занесения инфекции. На остром предмете могут находиться споры столбняка или другие бактерии (особенно если он выпачкан в земле). Колотые раны от укусов животных, включая домашних собак и кошек, могут быть связаны с повышенным риском инфицирования. Риск инфекции также повышен, когда колотая рана расположена на стопе. </a:t>
            </a:r>
          </a:p>
          <a:p>
            <a:endParaRPr lang="ru-RU" sz="1600" dirty="0" smtClean="0"/>
          </a:p>
          <a:p>
            <a:pPr marL="0" indent="0">
              <a:buNone/>
            </a:pPr>
            <a:endParaRPr lang="ru-RU" dirty="0"/>
          </a:p>
        </p:txBody>
      </p:sp>
      <p:pic>
        <p:nvPicPr>
          <p:cNvPr id="4" name="Рисунок 2" descr="Рисунок2.jpg"/>
          <p:cNvPicPr>
            <a:picLocks noChangeAspect="1" noChangeArrowheads="1"/>
          </p:cNvPicPr>
          <p:nvPr/>
        </p:nvPicPr>
        <p:blipFill rotWithShape="1">
          <a:blip r:embed="rId2" cstate="print"/>
          <a:srcRect t="8572" r="50000" b="5055"/>
          <a:stretch/>
        </p:blipFill>
        <p:spPr bwMode="auto">
          <a:xfrm>
            <a:off x="64008" y="868680"/>
            <a:ext cx="4619625" cy="5989320"/>
          </a:xfrm>
          <a:prstGeom prst="rect">
            <a:avLst/>
          </a:prstGeom>
          <a:noFill/>
          <a:ln w="9525">
            <a:noFill/>
            <a:miter lim="800000"/>
            <a:headEnd/>
            <a:tailEnd/>
          </a:ln>
        </p:spPr>
      </p:pic>
    </p:spTree>
  </p:cSld>
  <p:clrMapOvr>
    <a:masterClrMapping/>
  </p:clrMapOvr>
  <p:transition>
    <p:plu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6" name="Рисунок 2" descr="Рисунок2.jpg"/>
          <p:cNvPicPr>
            <a:picLocks noChangeAspect="1" noChangeArrowheads="1"/>
          </p:cNvPicPr>
          <p:nvPr/>
        </p:nvPicPr>
        <p:blipFill rotWithShape="1">
          <a:blip r:embed="rId2" cstate="print"/>
          <a:srcRect l="50969"/>
          <a:stretch/>
        </p:blipFill>
        <p:spPr bwMode="auto">
          <a:xfrm>
            <a:off x="4709160" y="-64008"/>
            <a:ext cx="4530090" cy="6934200"/>
          </a:xfrm>
          <a:prstGeom prst="rect">
            <a:avLst/>
          </a:prstGeom>
          <a:noFill/>
          <a:ln w="9525">
            <a:noFill/>
            <a:miter lim="800000"/>
            <a:headEnd/>
            <a:tailEnd/>
          </a:ln>
        </p:spPr>
      </p:pic>
      <p:sp>
        <p:nvSpPr>
          <p:cNvPr id="5" name="Содержимое 2"/>
          <p:cNvSpPr txBox="1">
            <a:spLocks/>
          </p:cNvSpPr>
          <p:nvPr/>
        </p:nvSpPr>
        <p:spPr bwMode="auto">
          <a:xfrm>
            <a:off x="91440" y="330490"/>
            <a:ext cx="4524375" cy="638120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l" rtl="0" fontAlgn="base">
              <a:spcBef>
                <a:spcPct val="20000"/>
              </a:spcBef>
              <a:spcAft>
                <a:spcPct val="0"/>
              </a:spcAft>
              <a:buClr>
                <a:srgbClr val="FFFFFF"/>
              </a:buClr>
              <a:buFontTx/>
              <a:buNone/>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a:lstStyle>
          <a:p>
            <a:pPr lvl="0"/>
            <a:r>
              <a:rPr lang="ru-RU" sz="1600" dirty="0"/>
              <a:t>Если укус достаточно глубок и имеет место упорное кровотечение, обратитесь за медицинской помощью. </a:t>
            </a:r>
            <a:endParaRPr lang="ru-RU" sz="1600" dirty="0" smtClean="0"/>
          </a:p>
          <a:p>
            <a:pPr lvl="0"/>
            <a:endParaRPr lang="ru-RU" sz="1600" dirty="0"/>
          </a:p>
          <a:p>
            <a:pPr lvl="0"/>
            <a:r>
              <a:rPr lang="ru-RU" sz="1600" dirty="0" smtClean="0"/>
              <a:t>В </a:t>
            </a:r>
            <a:r>
              <a:rPr lang="ru-RU" sz="1600" dirty="0"/>
              <a:t>остальных случаях примите следующие меры</a:t>
            </a:r>
            <a:r>
              <a:rPr lang="ru-RU" sz="1600" dirty="0" smtClean="0"/>
              <a:t>:</a:t>
            </a:r>
          </a:p>
          <a:p>
            <a:pPr lvl="0"/>
            <a:endParaRPr lang="ru-RU" sz="1600" dirty="0"/>
          </a:p>
          <a:p>
            <a:pPr lvl="0"/>
            <a:r>
              <a:rPr lang="ru-RU" sz="1600" b="1" dirty="0"/>
              <a:t>Остановите кровотечение.</a:t>
            </a:r>
            <a:r>
              <a:rPr lang="ru-RU" sz="1600" dirty="0"/>
              <a:t> </a:t>
            </a:r>
            <a:endParaRPr lang="ru-RU" sz="1600" dirty="0" smtClean="0"/>
          </a:p>
          <a:p>
            <a:pPr lvl="0"/>
            <a:endParaRPr lang="ru-RU" sz="1600" dirty="0"/>
          </a:p>
          <a:p>
            <a:pPr lvl="0"/>
            <a:r>
              <a:rPr lang="ru-RU" sz="1600" b="1" dirty="0"/>
              <a:t>Очистите рану. </a:t>
            </a:r>
            <a:r>
              <a:rPr lang="ru-RU" sz="1600" dirty="0"/>
              <a:t>Тщательно промойте ее чистой водой. </a:t>
            </a:r>
            <a:endParaRPr lang="ru-RU" sz="1600" dirty="0" smtClean="0"/>
          </a:p>
          <a:p>
            <a:pPr lvl="0"/>
            <a:endParaRPr lang="ru-RU" sz="1600" dirty="0"/>
          </a:p>
          <a:p>
            <a:pPr lvl="0"/>
            <a:r>
              <a:rPr lang="ru-RU" sz="1600" b="1" dirty="0"/>
              <a:t>Нанесите антибактериальный крем или мазь. </a:t>
            </a:r>
            <a:endParaRPr lang="ru-RU" sz="1600" b="1" dirty="0" smtClean="0"/>
          </a:p>
          <a:p>
            <a:pPr lvl="0"/>
            <a:endParaRPr lang="ru-RU" sz="1600" dirty="0"/>
          </a:p>
          <a:p>
            <a:pPr lvl="0"/>
            <a:r>
              <a:rPr lang="ru-RU" sz="1600" b="1" dirty="0"/>
              <a:t>Наложите повязку.</a:t>
            </a:r>
            <a:r>
              <a:rPr lang="ru-RU" sz="1600" dirty="0"/>
              <a:t> </a:t>
            </a:r>
            <a:endParaRPr lang="ru-RU" sz="1600" dirty="0" smtClean="0"/>
          </a:p>
          <a:p>
            <a:pPr lvl="0"/>
            <a:endParaRPr lang="ru-RU" sz="1600" dirty="0"/>
          </a:p>
          <a:p>
            <a:pPr lvl="0"/>
            <a:r>
              <a:rPr lang="ru-RU" sz="1600" b="1" dirty="0"/>
              <a:t>Регулярно меняйте повязку.</a:t>
            </a:r>
            <a:r>
              <a:rPr lang="ru-RU" sz="1600" dirty="0"/>
              <a:t> </a:t>
            </a:r>
          </a:p>
          <a:p>
            <a:endParaRPr lang="ru-RU" sz="1600" kern="0" dirty="0" smtClean="0"/>
          </a:p>
          <a:p>
            <a:endParaRPr lang="ru-RU" kern="0" dirty="0"/>
          </a:p>
        </p:txBody>
      </p:sp>
    </p:spTree>
  </p:cSld>
  <p:clrMapOvr>
    <a:masterClrMapping/>
  </p:clrMapOvr>
  <p:transition>
    <p:plu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6" descr="Рисунок6.jpg"/>
          <p:cNvPicPr>
            <a:picLocks noChangeAspect="1" noChangeArrowheads="1"/>
          </p:cNvPicPr>
          <p:nvPr/>
        </p:nvPicPr>
        <p:blipFill rotWithShape="1">
          <a:blip r:embed="rId2" cstate="print"/>
          <a:srcRect t="9362" r="47835"/>
          <a:stretch/>
        </p:blipFill>
        <p:spPr bwMode="auto">
          <a:xfrm>
            <a:off x="9144" y="886968"/>
            <a:ext cx="4617720" cy="6034055"/>
          </a:xfrm>
          <a:prstGeom prst="rect">
            <a:avLst/>
          </a:prstGeom>
          <a:noFill/>
          <a:ln w="9525">
            <a:noFill/>
            <a:miter lim="800000"/>
            <a:headEnd/>
            <a:tailEnd/>
          </a:ln>
        </p:spPr>
      </p:pic>
      <p:sp>
        <p:nvSpPr>
          <p:cNvPr id="2" name="Заголовок 1"/>
          <p:cNvSpPr>
            <a:spLocks noGrp="1"/>
          </p:cNvSpPr>
          <p:nvPr>
            <p:ph type="title"/>
          </p:nvPr>
        </p:nvSpPr>
        <p:spPr>
          <a:xfrm>
            <a:off x="455613" y="210630"/>
            <a:ext cx="8226425" cy="630618"/>
          </a:xfrm>
        </p:spPr>
        <p:txBody>
          <a:bodyPr/>
          <a:lstStyle/>
          <a:p>
            <a:pPr algn="ctr"/>
            <a:r>
              <a:rPr lang="ru-RU" dirty="0" smtClean="0">
                <a:solidFill>
                  <a:schemeClr val="tx1"/>
                </a:solidFill>
                <a:latin typeface="+mj-lt"/>
                <a:ea typeface="+mj-ea"/>
                <a:cs typeface="+mj-cs"/>
              </a:rPr>
              <a:t>Первая помощь при </a:t>
            </a:r>
            <a:r>
              <a:rPr lang="ru-RU" dirty="0">
                <a:solidFill>
                  <a:schemeClr val="tx1"/>
                </a:solidFill>
                <a:latin typeface="+mj-lt"/>
                <a:ea typeface="+mj-ea"/>
                <a:cs typeface="+mj-cs"/>
              </a:rPr>
              <a:t>порезах</a:t>
            </a:r>
            <a:endParaRPr lang="ru-RU" dirty="0"/>
          </a:p>
        </p:txBody>
      </p:sp>
      <p:sp>
        <p:nvSpPr>
          <p:cNvPr id="3" name="Содержимое 2"/>
          <p:cNvSpPr>
            <a:spLocks noGrp="1"/>
          </p:cNvSpPr>
          <p:nvPr>
            <p:ph idx="1"/>
          </p:nvPr>
        </p:nvSpPr>
        <p:spPr>
          <a:xfrm>
            <a:off x="4965192" y="923544"/>
            <a:ext cx="3716846" cy="5202619"/>
          </a:xfrm>
        </p:spPr>
        <p:txBody>
          <a:bodyPr/>
          <a:lstStyle/>
          <a:p>
            <a:pPr lvl="0"/>
            <a:r>
              <a:rPr lang="ru-RU" sz="2000" b="1" dirty="0"/>
              <a:t>Обращайте внимание на признаки инфицирования раны. </a:t>
            </a:r>
            <a:r>
              <a:rPr lang="ru-RU" sz="2000" dirty="0"/>
              <a:t>Если рана долго не заживает или вы замечаете покраснение, выделения, повышение температуры кожи или припухлость в области раны, обратитесь к врачу.</a:t>
            </a:r>
          </a:p>
          <a:p>
            <a:endParaRPr lang="ru-RU" dirty="0"/>
          </a:p>
        </p:txBody>
      </p:sp>
    </p:spTree>
  </p:cSld>
  <p:clrMapOvr>
    <a:masterClrMapping/>
  </p:clrMapOvr>
  <p:transition>
    <p:plu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Рисунок 6" descr="Рисунок6.jpg"/>
          <p:cNvPicPr>
            <a:picLocks noChangeAspect="1" noChangeArrowheads="1"/>
          </p:cNvPicPr>
          <p:nvPr/>
        </p:nvPicPr>
        <p:blipFill rotWithShape="1">
          <a:blip r:embed="rId2" cstate="print"/>
          <a:srcRect l="53157"/>
          <a:stretch/>
        </p:blipFill>
        <p:spPr bwMode="auto">
          <a:xfrm>
            <a:off x="4948646" y="0"/>
            <a:ext cx="4271554" cy="6858000"/>
          </a:xfrm>
          <a:prstGeom prst="rect">
            <a:avLst/>
          </a:prstGeom>
          <a:noFill/>
          <a:ln w="9525">
            <a:noFill/>
            <a:miter lim="800000"/>
            <a:headEnd/>
            <a:tailEnd/>
          </a:ln>
        </p:spPr>
      </p:pic>
      <p:sp>
        <p:nvSpPr>
          <p:cNvPr id="5" name="Содержимое 2"/>
          <p:cNvSpPr>
            <a:spLocks noGrp="1"/>
          </p:cNvSpPr>
          <p:nvPr>
            <p:ph idx="1"/>
          </p:nvPr>
        </p:nvSpPr>
        <p:spPr>
          <a:xfrm>
            <a:off x="384048" y="347472"/>
            <a:ext cx="4160520" cy="6199632"/>
          </a:xfrm>
        </p:spPr>
        <p:txBody>
          <a:bodyPr/>
          <a:lstStyle/>
          <a:p>
            <a:pPr lvl="0"/>
            <a:r>
              <a:rPr lang="ru-RU" sz="2000" dirty="0"/>
              <a:t>Порезы нужно обработать йодом или слабым раствором марганцовки, желательно перевязать стерильным бинтом. Если рана сопровождается обильным кровотечением, необходимо наложить давящую повязку. Однако, при этом нужно убедиться, что внутри раны не осталось каких-нибудь инородных предметов. Для того, чтобы наложить давящую повязку, необходимо сначала прижать к ране стерильный тампон (при его отсутствии сложенную в несколько слоев и проглаженную марлю), и туго забинтовать его.</a:t>
            </a:r>
          </a:p>
          <a:p>
            <a:endParaRPr lang="ru-RU" dirty="0"/>
          </a:p>
        </p:txBody>
      </p:sp>
    </p:spTree>
  </p:cSld>
  <p:clrMapOvr>
    <a:masterClrMapping/>
  </p:clrMapOvr>
  <p:transition>
    <p:plu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1605" y="1371600"/>
            <a:ext cx="8226425" cy="2752344"/>
          </a:xfrm>
        </p:spPr>
        <p:txBody>
          <a:bodyPr/>
          <a:lstStyle/>
          <a:p>
            <a:pPr algn="ctr"/>
            <a:r>
              <a:rPr lang="ru-RU" sz="6600" dirty="0" smtClean="0">
                <a:solidFill>
                  <a:srgbClr val="FF0000"/>
                </a:solidFill>
                <a:effectLst>
                  <a:outerShdw blurRad="38100" dist="38100" dir="2700000" algn="tl">
                    <a:srgbClr val="000000">
                      <a:alpha val="43137"/>
                    </a:srgbClr>
                  </a:outerShdw>
                </a:effectLst>
              </a:rPr>
              <a:t>СПАСИБО ЗА ВНИМАНИЕ!</a:t>
            </a:r>
            <a:endParaRPr lang="ru-RU" sz="66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6237914"/>
      </p:ext>
    </p:extLst>
  </p:cSld>
  <p:clrMapOvr>
    <a:masterClrMapping/>
  </p:clrMapOvr>
  <p:transition>
    <p:plus/>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theme1.xml><?xml version="1.0" encoding="utf-8"?>
<a:theme xmlns:a="http://schemas.openxmlformats.org/drawingml/2006/main" name="1Pom">
  <a:themeElements>
    <a:clrScheme name="Тема Office 2">
      <a:dk1>
        <a:srgbClr val="000000"/>
      </a:dk1>
      <a:lt1>
        <a:srgbClr val="FFFFFF"/>
      </a:lt1>
      <a:dk2>
        <a:srgbClr val="000000"/>
      </a:dk2>
      <a:lt2>
        <a:srgbClr val="828282"/>
      </a:lt2>
      <a:accent1>
        <a:srgbClr val="A14D1D"/>
      </a:accent1>
      <a:accent2>
        <a:srgbClr val="85416B"/>
      </a:accent2>
      <a:accent3>
        <a:srgbClr val="FFFFFF"/>
      </a:accent3>
      <a:accent4>
        <a:srgbClr val="000000"/>
      </a:accent4>
      <a:accent5>
        <a:srgbClr val="CDB2AB"/>
      </a:accent5>
      <a:accent6>
        <a:srgbClr val="783A60"/>
      </a:accent6>
      <a:hlink>
        <a:srgbClr val="862D2D"/>
      </a:hlink>
      <a:folHlink>
        <a:srgbClr val="735427"/>
      </a:folHlink>
    </a:clrScheme>
    <a:fontScheme name="Тема Office">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ма Office 1">
        <a:dk1>
          <a:srgbClr val="000000"/>
        </a:dk1>
        <a:lt1>
          <a:srgbClr val="FFFFFF"/>
        </a:lt1>
        <a:dk2>
          <a:srgbClr val="000000"/>
        </a:dk2>
        <a:lt2>
          <a:srgbClr val="828282"/>
        </a:lt2>
        <a:accent1>
          <a:srgbClr val="A62121"/>
        </a:accent1>
        <a:accent2>
          <a:srgbClr val="99001E"/>
        </a:accent2>
        <a:accent3>
          <a:srgbClr val="FFFFFF"/>
        </a:accent3>
        <a:accent4>
          <a:srgbClr val="000000"/>
        </a:accent4>
        <a:accent5>
          <a:srgbClr val="D0ABAB"/>
        </a:accent5>
        <a:accent6>
          <a:srgbClr val="8A001A"/>
        </a:accent6>
        <a:hlink>
          <a:srgbClr val="8C0000"/>
        </a:hlink>
        <a:folHlink>
          <a:srgbClr val="800F28"/>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00"/>
        </a:dk2>
        <a:lt2>
          <a:srgbClr val="828282"/>
        </a:lt2>
        <a:accent1>
          <a:srgbClr val="A14D1D"/>
        </a:accent1>
        <a:accent2>
          <a:srgbClr val="85416B"/>
        </a:accent2>
        <a:accent3>
          <a:srgbClr val="FFFFFF"/>
        </a:accent3>
        <a:accent4>
          <a:srgbClr val="000000"/>
        </a:accent4>
        <a:accent5>
          <a:srgbClr val="CDB2AB"/>
        </a:accent5>
        <a:accent6>
          <a:srgbClr val="783A60"/>
        </a:accent6>
        <a:hlink>
          <a:srgbClr val="862D2D"/>
        </a:hlink>
        <a:folHlink>
          <a:srgbClr val="735427"/>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FFFFFF"/>
        </a:lt1>
        <a:dk2>
          <a:srgbClr val="000000"/>
        </a:dk2>
        <a:lt2>
          <a:srgbClr val="828282"/>
        </a:lt2>
        <a:accent1>
          <a:srgbClr val="396C80"/>
        </a:accent1>
        <a:accent2>
          <a:srgbClr val="943E3E"/>
        </a:accent2>
        <a:accent3>
          <a:srgbClr val="FFFFFF"/>
        </a:accent3>
        <a:accent4>
          <a:srgbClr val="000000"/>
        </a:accent4>
        <a:accent5>
          <a:srgbClr val="AEBAC0"/>
        </a:accent5>
        <a:accent6>
          <a:srgbClr val="863737"/>
        </a:accent6>
        <a:hlink>
          <a:srgbClr val="3A3474"/>
        </a:hlink>
        <a:folHlink>
          <a:srgbClr val="485420"/>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828282"/>
        </a:lt2>
        <a:accent1>
          <a:srgbClr val="806F2B"/>
        </a:accent1>
        <a:accent2>
          <a:srgbClr val="3C7331"/>
        </a:accent2>
        <a:accent3>
          <a:srgbClr val="FFFFFF"/>
        </a:accent3>
        <a:accent4>
          <a:srgbClr val="000000"/>
        </a:accent4>
        <a:accent5>
          <a:srgbClr val="C0BBAC"/>
        </a:accent5>
        <a:accent6>
          <a:srgbClr val="35682B"/>
        </a:accent6>
        <a:hlink>
          <a:srgbClr val="862D2D"/>
        </a:hlink>
        <a:folHlink>
          <a:srgbClr val="403980"/>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28282"/>
        </a:lt2>
        <a:accent1>
          <a:srgbClr val="CC8500"/>
        </a:accent1>
        <a:accent2>
          <a:srgbClr val="C2940A"/>
        </a:accent2>
        <a:accent3>
          <a:srgbClr val="FFFFFF"/>
        </a:accent3>
        <a:accent4>
          <a:srgbClr val="000000"/>
        </a:accent4>
        <a:accent5>
          <a:srgbClr val="E2C2AA"/>
        </a:accent5>
        <a:accent6>
          <a:srgbClr val="B08608"/>
        </a:accent6>
        <a:hlink>
          <a:srgbClr val="A66C00"/>
        </a:hlink>
        <a:folHlink>
          <a:srgbClr val="99730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28282"/>
        </a:lt2>
        <a:accent1>
          <a:srgbClr val="B29800"/>
        </a:accent1>
        <a:accent2>
          <a:srgbClr val="C97C3C"/>
        </a:accent2>
        <a:accent3>
          <a:srgbClr val="FFFFFF"/>
        </a:accent3>
        <a:accent4>
          <a:srgbClr val="000000"/>
        </a:accent4>
        <a:accent5>
          <a:srgbClr val="D5CAAA"/>
        </a:accent5>
        <a:accent6>
          <a:srgbClr val="B67035"/>
        </a:accent6>
        <a:hlink>
          <a:srgbClr val="A66C00"/>
        </a:hlink>
        <a:folHlink>
          <a:srgbClr val="BF4F43"/>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28282"/>
        </a:lt2>
        <a:accent1>
          <a:srgbClr val="2B9FD9"/>
        </a:accent1>
        <a:accent2>
          <a:srgbClr val="CC8500"/>
        </a:accent2>
        <a:accent3>
          <a:srgbClr val="FFFFFF"/>
        </a:accent3>
        <a:accent4>
          <a:srgbClr val="000000"/>
        </a:accent4>
        <a:accent5>
          <a:srgbClr val="ACCDE9"/>
        </a:accent5>
        <a:accent6>
          <a:srgbClr val="B97800"/>
        </a:accent6>
        <a:hlink>
          <a:srgbClr val="8A73BF"/>
        </a:hlink>
        <a:folHlink>
          <a:srgbClr val="2E994E"/>
        </a:folHlink>
      </a:clrScheme>
      <a:clrMap bg1="lt1" tx1="dk1" bg2="lt2" tx2="dk2" accent1="accent1" accent2="accent2" accent3="accent3" accent4="accent4" accent5="accent5" accent6="accent6" hlink="hlink" folHlink="folHlink"/>
    </a:extraClrScheme>
    <a:extraClrScheme>
      <a:clrScheme name="Тема Office 8">
        <a:dk1>
          <a:srgbClr val="000000"/>
        </a:dk1>
        <a:lt1>
          <a:srgbClr val="FFFFFF"/>
        </a:lt1>
        <a:dk2>
          <a:srgbClr val="000000"/>
        </a:dk2>
        <a:lt2>
          <a:srgbClr val="828282"/>
        </a:lt2>
        <a:accent1>
          <a:srgbClr val="7AB236"/>
        </a:accent1>
        <a:accent2>
          <a:srgbClr val="CC527E"/>
        </a:accent2>
        <a:accent3>
          <a:srgbClr val="FFFFFF"/>
        </a:accent3>
        <a:accent4>
          <a:srgbClr val="000000"/>
        </a:accent4>
        <a:accent5>
          <a:srgbClr val="BED5AE"/>
        </a:accent5>
        <a:accent6>
          <a:srgbClr val="B94972"/>
        </a:accent6>
        <a:hlink>
          <a:srgbClr val="4D6BBF"/>
        </a:hlink>
        <a:folHlink>
          <a:srgbClr val="A66C00"/>
        </a:folHlink>
      </a:clrScheme>
      <a:clrMap bg1="lt1" tx1="dk1" bg2="lt2" tx2="dk2" accent1="accent1" accent2="accent2" accent3="accent3" accent4="accent4" accent5="accent5" accent6="accent6" hlink="hlink" folHlink="folHlink"/>
    </a:extraClrScheme>
    <a:extraClrScheme>
      <a:clrScheme name="Тема Office 9">
        <a:dk1>
          <a:srgbClr val="000000"/>
        </a:dk1>
        <a:lt1>
          <a:srgbClr val="FFFFFF"/>
        </a:lt1>
        <a:dk2>
          <a:srgbClr val="000000"/>
        </a:dk2>
        <a:lt2>
          <a:srgbClr val="B2B2B2"/>
        </a:lt2>
        <a:accent1>
          <a:srgbClr val="009905"/>
        </a:accent1>
        <a:accent2>
          <a:srgbClr val="4D8C00"/>
        </a:accent2>
        <a:accent3>
          <a:srgbClr val="FFFFFF"/>
        </a:accent3>
        <a:accent4>
          <a:srgbClr val="000000"/>
        </a:accent4>
        <a:accent5>
          <a:srgbClr val="AACAAA"/>
        </a:accent5>
        <a:accent6>
          <a:srgbClr val="457E00"/>
        </a:accent6>
        <a:hlink>
          <a:srgbClr val="008004"/>
        </a:hlink>
        <a:folHlink>
          <a:srgbClr val="3F7300"/>
        </a:folHlink>
      </a:clrScheme>
      <a:clrMap bg1="lt1" tx1="dk1" bg2="lt2" tx2="dk2" accent1="accent1" accent2="accent2" accent3="accent3" accent4="accent4" accent5="accent5" accent6="accent6" hlink="hlink" folHlink="folHlink"/>
    </a:extraClrScheme>
    <a:extraClrScheme>
      <a:clrScheme name="Тема Office 10">
        <a:dk1>
          <a:srgbClr val="000000"/>
        </a:dk1>
        <a:lt1>
          <a:srgbClr val="FFFFFF"/>
        </a:lt1>
        <a:dk2>
          <a:srgbClr val="000000"/>
        </a:dk2>
        <a:lt2>
          <a:srgbClr val="B2B2B2"/>
        </a:lt2>
        <a:accent1>
          <a:srgbClr val="00678C"/>
        </a:accent1>
        <a:accent2>
          <a:srgbClr val="5E8000"/>
        </a:accent2>
        <a:accent3>
          <a:srgbClr val="FFFFFF"/>
        </a:accent3>
        <a:accent4>
          <a:srgbClr val="000000"/>
        </a:accent4>
        <a:accent5>
          <a:srgbClr val="AAB8C5"/>
        </a:accent5>
        <a:accent6>
          <a:srgbClr val="547300"/>
        </a:accent6>
        <a:hlink>
          <a:srgbClr val="006E04"/>
        </a:hlink>
        <a:folHlink>
          <a:srgbClr val="666600"/>
        </a:folHlink>
      </a:clrScheme>
      <a:clrMap bg1="lt1" tx1="dk1" bg2="lt2" tx2="dk2" accent1="accent1" accent2="accent2" accent3="accent3" accent4="accent4" accent5="accent5" accent6="accent6" hlink="hlink" folHlink="folHlink"/>
    </a:extraClrScheme>
    <a:extraClrScheme>
      <a:clrScheme name="Тема Office 11">
        <a:dk1>
          <a:srgbClr val="000000"/>
        </a:dk1>
        <a:lt1>
          <a:srgbClr val="FFFFFF"/>
        </a:lt1>
        <a:dk2>
          <a:srgbClr val="000000"/>
        </a:dk2>
        <a:lt2>
          <a:srgbClr val="B2B2B2"/>
        </a:lt2>
        <a:accent1>
          <a:srgbClr val="A65821"/>
        </a:accent1>
        <a:accent2>
          <a:srgbClr val="008004"/>
        </a:accent2>
        <a:accent3>
          <a:srgbClr val="FFFFFF"/>
        </a:accent3>
        <a:accent4>
          <a:srgbClr val="000000"/>
        </a:accent4>
        <a:accent5>
          <a:srgbClr val="D0B4AB"/>
        </a:accent5>
        <a:accent6>
          <a:srgbClr val="007303"/>
        </a:accent6>
        <a:hlink>
          <a:srgbClr val="8C2A60"/>
        </a:hlink>
        <a:folHlink>
          <a:srgbClr val="673380"/>
        </a:folHlink>
      </a:clrScheme>
      <a:clrMap bg1="lt1" tx1="dk1" bg2="lt2" tx2="dk2" accent1="accent1" accent2="accent2" accent3="accent3" accent4="accent4" accent5="accent5" accent6="accent6" hlink="hlink" folHlink="folHlink"/>
    </a:extraClrScheme>
    <a:extraClrScheme>
      <a:clrScheme name="Тема Office 12">
        <a:dk1>
          <a:srgbClr val="000000"/>
        </a:dk1>
        <a:lt1>
          <a:srgbClr val="FFFFFF"/>
        </a:lt1>
        <a:dk2>
          <a:srgbClr val="000000"/>
        </a:dk2>
        <a:lt2>
          <a:srgbClr val="B2B2B2"/>
        </a:lt2>
        <a:accent1>
          <a:srgbClr val="B2403E"/>
        </a:accent1>
        <a:accent2>
          <a:srgbClr val="2D8064"/>
        </a:accent2>
        <a:accent3>
          <a:srgbClr val="FFFFFF"/>
        </a:accent3>
        <a:accent4>
          <a:srgbClr val="000000"/>
        </a:accent4>
        <a:accent5>
          <a:srgbClr val="D5AFAF"/>
        </a:accent5>
        <a:accent6>
          <a:srgbClr val="28735A"/>
        </a:accent6>
        <a:hlink>
          <a:srgbClr val="4D3F8C"/>
        </a:hlink>
        <a:folHlink>
          <a:srgbClr val="006E04"/>
        </a:folHlink>
      </a:clrScheme>
      <a:clrMap bg1="lt1" tx1="dk1" bg2="lt2" tx2="dk2" accent1="accent1" accent2="accent2" accent3="accent3" accent4="accent4" accent5="accent5" accent6="accent6" hlink="hlink" folHlink="folHlink"/>
    </a:extraClrScheme>
    <a:extraClrScheme>
      <a:clrScheme name="Тема Office 13">
        <a:dk1>
          <a:srgbClr val="000000"/>
        </a:dk1>
        <a:lt1>
          <a:srgbClr val="FFFFFF"/>
        </a:lt1>
        <a:dk2>
          <a:srgbClr val="000000"/>
        </a:dk2>
        <a:lt2>
          <a:srgbClr val="828282"/>
        </a:lt2>
        <a:accent1>
          <a:srgbClr val="0052C0"/>
        </a:accent1>
        <a:accent2>
          <a:srgbClr val="3239BF"/>
        </a:accent2>
        <a:accent3>
          <a:srgbClr val="FFFFFF"/>
        </a:accent3>
        <a:accent4>
          <a:srgbClr val="000000"/>
        </a:accent4>
        <a:accent5>
          <a:srgbClr val="AAB3DC"/>
        </a:accent5>
        <a:accent6>
          <a:srgbClr val="2C33AD"/>
        </a:accent6>
        <a:hlink>
          <a:srgbClr val="004299"/>
        </a:hlink>
        <a:folHlink>
          <a:srgbClr val="282D99"/>
        </a:folHlink>
      </a:clrScheme>
      <a:clrMap bg1="lt1" tx1="dk1" bg2="lt2" tx2="dk2" accent1="accent1" accent2="accent2" accent3="accent3" accent4="accent4" accent5="accent5" accent6="accent6" hlink="hlink" folHlink="folHlink"/>
    </a:extraClrScheme>
    <a:extraClrScheme>
      <a:clrScheme name="Тема Office 14">
        <a:dk1>
          <a:srgbClr val="000000"/>
        </a:dk1>
        <a:lt1>
          <a:srgbClr val="FFFFFF"/>
        </a:lt1>
        <a:dk2>
          <a:srgbClr val="000000"/>
        </a:dk2>
        <a:lt2>
          <a:srgbClr val="828282"/>
        </a:lt2>
        <a:accent1>
          <a:srgbClr val="6759B2"/>
        </a:accent1>
        <a:accent2>
          <a:srgbClr val="00708C"/>
        </a:accent2>
        <a:accent3>
          <a:srgbClr val="FFFFFF"/>
        </a:accent3>
        <a:accent4>
          <a:srgbClr val="000000"/>
        </a:accent4>
        <a:accent5>
          <a:srgbClr val="B8B5D5"/>
        </a:accent5>
        <a:accent6>
          <a:srgbClr val="00657E"/>
        </a:accent6>
        <a:hlink>
          <a:srgbClr val="0048A6"/>
        </a:hlink>
        <a:folHlink>
          <a:srgbClr val="742E99"/>
        </a:folHlink>
      </a:clrScheme>
      <a:clrMap bg1="lt1" tx1="dk1" bg2="lt2" tx2="dk2" accent1="accent1" accent2="accent2" accent3="accent3" accent4="accent4" accent5="accent5" accent6="accent6" hlink="hlink" folHlink="folHlink"/>
    </a:extraClrScheme>
    <a:extraClrScheme>
      <a:clrScheme name="Тема Office 15">
        <a:dk1>
          <a:srgbClr val="000000"/>
        </a:dk1>
        <a:lt1>
          <a:srgbClr val="FFFFFF"/>
        </a:lt1>
        <a:dk2>
          <a:srgbClr val="000000"/>
        </a:dk2>
        <a:lt2>
          <a:srgbClr val="828282"/>
        </a:lt2>
        <a:accent1>
          <a:srgbClr val="A68500"/>
        </a:accent1>
        <a:accent2>
          <a:srgbClr val="2462B2"/>
        </a:accent2>
        <a:accent3>
          <a:srgbClr val="FFFFFF"/>
        </a:accent3>
        <a:accent4>
          <a:srgbClr val="000000"/>
        </a:accent4>
        <a:accent5>
          <a:srgbClr val="D0C2AA"/>
        </a:accent5>
        <a:accent6>
          <a:srgbClr val="2058A1"/>
        </a:accent6>
        <a:hlink>
          <a:srgbClr val="546E00"/>
        </a:hlink>
        <a:folHlink>
          <a:srgbClr val="803100"/>
        </a:folHlink>
      </a:clrScheme>
      <a:clrMap bg1="lt1" tx1="dk1" bg2="lt2" tx2="dk2" accent1="accent1" accent2="accent2" accent3="accent3" accent4="accent4" accent5="accent5" accent6="accent6" hlink="hlink" folHlink="folHlink"/>
    </a:extraClrScheme>
    <a:extraClrScheme>
      <a:clrScheme name="Тема Office 16">
        <a:dk1>
          <a:srgbClr val="000000"/>
        </a:dk1>
        <a:lt1>
          <a:srgbClr val="FFFFFF"/>
        </a:lt1>
        <a:dk2>
          <a:srgbClr val="000000"/>
        </a:dk2>
        <a:lt2>
          <a:srgbClr val="828282"/>
        </a:lt2>
        <a:accent1>
          <a:srgbClr val="628000"/>
        </a:accent1>
        <a:accent2>
          <a:srgbClr val="8C5200"/>
        </a:accent2>
        <a:accent3>
          <a:srgbClr val="FFFFFF"/>
        </a:accent3>
        <a:accent4>
          <a:srgbClr val="000000"/>
        </a:accent4>
        <a:accent5>
          <a:srgbClr val="B7C0AA"/>
        </a:accent5>
        <a:accent6>
          <a:srgbClr val="7E4900"/>
        </a:accent6>
        <a:hlink>
          <a:srgbClr val="911D65"/>
        </a:hlink>
        <a:folHlink>
          <a:srgbClr val="00459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28282"/>
      </a:lt2>
      <a:accent1>
        <a:srgbClr val="A14D1D"/>
      </a:accent1>
      <a:accent2>
        <a:srgbClr val="85416B"/>
      </a:accent2>
      <a:accent3>
        <a:srgbClr val="FFFFFF"/>
      </a:accent3>
      <a:accent4>
        <a:srgbClr val="000000"/>
      </a:accent4>
      <a:accent5>
        <a:srgbClr val="CDB2AB"/>
      </a:accent5>
      <a:accent6>
        <a:srgbClr val="783A60"/>
      </a:accent6>
      <a:hlink>
        <a:srgbClr val="862D2D"/>
      </a:hlink>
      <a:folHlink>
        <a:srgbClr val="735427"/>
      </a:folHlink>
    </a:clrScheme>
    <a:fontScheme name="1_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28282"/>
        </a:lt2>
        <a:accent1>
          <a:srgbClr val="A62121"/>
        </a:accent1>
        <a:accent2>
          <a:srgbClr val="99001E"/>
        </a:accent2>
        <a:accent3>
          <a:srgbClr val="FFFFFF"/>
        </a:accent3>
        <a:accent4>
          <a:srgbClr val="000000"/>
        </a:accent4>
        <a:accent5>
          <a:srgbClr val="D0ABAB"/>
        </a:accent5>
        <a:accent6>
          <a:srgbClr val="8A001A"/>
        </a:accent6>
        <a:hlink>
          <a:srgbClr val="8C0000"/>
        </a:hlink>
        <a:folHlink>
          <a:srgbClr val="800F28"/>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28282"/>
        </a:lt2>
        <a:accent1>
          <a:srgbClr val="A14D1D"/>
        </a:accent1>
        <a:accent2>
          <a:srgbClr val="85416B"/>
        </a:accent2>
        <a:accent3>
          <a:srgbClr val="FFFFFF"/>
        </a:accent3>
        <a:accent4>
          <a:srgbClr val="000000"/>
        </a:accent4>
        <a:accent5>
          <a:srgbClr val="CDB2AB"/>
        </a:accent5>
        <a:accent6>
          <a:srgbClr val="783A60"/>
        </a:accent6>
        <a:hlink>
          <a:srgbClr val="862D2D"/>
        </a:hlink>
        <a:folHlink>
          <a:srgbClr val="735427"/>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28282"/>
        </a:lt2>
        <a:accent1>
          <a:srgbClr val="396C80"/>
        </a:accent1>
        <a:accent2>
          <a:srgbClr val="943E3E"/>
        </a:accent2>
        <a:accent3>
          <a:srgbClr val="FFFFFF"/>
        </a:accent3>
        <a:accent4>
          <a:srgbClr val="000000"/>
        </a:accent4>
        <a:accent5>
          <a:srgbClr val="AEBAC0"/>
        </a:accent5>
        <a:accent6>
          <a:srgbClr val="863737"/>
        </a:accent6>
        <a:hlink>
          <a:srgbClr val="3A3474"/>
        </a:hlink>
        <a:folHlink>
          <a:srgbClr val="485420"/>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828282"/>
        </a:lt2>
        <a:accent1>
          <a:srgbClr val="806F2B"/>
        </a:accent1>
        <a:accent2>
          <a:srgbClr val="3C7331"/>
        </a:accent2>
        <a:accent3>
          <a:srgbClr val="FFFFFF"/>
        </a:accent3>
        <a:accent4>
          <a:srgbClr val="000000"/>
        </a:accent4>
        <a:accent5>
          <a:srgbClr val="C0BBAC"/>
        </a:accent5>
        <a:accent6>
          <a:srgbClr val="35682B"/>
        </a:accent6>
        <a:hlink>
          <a:srgbClr val="862D2D"/>
        </a:hlink>
        <a:folHlink>
          <a:srgbClr val="40398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28282"/>
        </a:lt2>
        <a:accent1>
          <a:srgbClr val="CC8500"/>
        </a:accent1>
        <a:accent2>
          <a:srgbClr val="C2940A"/>
        </a:accent2>
        <a:accent3>
          <a:srgbClr val="FFFFFF"/>
        </a:accent3>
        <a:accent4>
          <a:srgbClr val="000000"/>
        </a:accent4>
        <a:accent5>
          <a:srgbClr val="E2C2AA"/>
        </a:accent5>
        <a:accent6>
          <a:srgbClr val="B08608"/>
        </a:accent6>
        <a:hlink>
          <a:srgbClr val="A66C00"/>
        </a:hlink>
        <a:folHlink>
          <a:srgbClr val="99730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28282"/>
        </a:lt2>
        <a:accent1>
          <a:srgbClr val="B29800"/>
        </a:accent1>
        <a:accent2>
          <a:srgbClr val="C97C3C"/>
        </a:accent2>
        <a:accent3>
          <a:srgbClr val="FFFFFF"/>
        </a:accent3>
        <a:accent4>
          <a:srgbClr val="000000"/>
        </a:accent4>
        <a:accent5>
          <a:srgbClr val="D5CAAA"/>
        </a:accent5>
        <a:accent6>
          <a:srgbClr val="B67035"/>
        </a:accent6>
        <a:hlink>
          <a:srgbClr val="A66C00"/>
        </a:hlink>
        <a:folHlink>
          <a:srgbClr val="BF4F43"/>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28282"/>
        </a:lt2>
        <a:accent1>
          <a:srgbClr val="2B9FD9"/>
        </a:accent1>
        <a:accent2>
          <a:srgbClr val="CC8500"/>
        </a:accent2>
        <a:accent3>
          <a:srgbClr val="FFFFFF"/>
        </a:accent3>
        <a:accent4>
          <a:srgbClr val="000000"/>
        </a:accent4>
        <a:accent5>
          <a:srgbClr val="ACCDE9"/>
        </a:accent5>
        <a:accent6>
          <a:srgbClr val="B97800"/>
        </a:accent6>
        <a:hlink>
          <a:srgbClr val="8A73BF"/>
        </a:hlink>
        <a:folHlink>
          <a:srgbClr val="2E994E"/>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828282"/>
        </a:lt2>
        <a:accent1>
          <a:srgbClr val="7AB236"/>
        </a:accent1>
        <a:accent2>
          <a:srgbClr val="CC527E"/>
        </a:accent2>
        <a:accent3>
          <a:srgbClr val="FFFFFF"/>
        </a:accent3>
        <a:accent4>
          <a:srgbClr val="000000"/>
        </a:accent4>
        <a:accent5>
          <a:srgbClr val="BED5AE"/>
        </a:accent5>
        <a:accent6>
          <a:srgbClr val="B94972"/>
        </a:accent6>
        <a:hlink>
          <a:srgbClr val="4D6BBF"/>
        </a:hlink>
        <a:folHlink>
          <a:srgbClr val="A66C00"/>
        </a:folHlink>
      </a:clrScheme>
      <a:clrMap bg1="lt1" tx1="dk1" bg2="lt2" tx2="dk2" accent1="accent1" accent2="accent2" accent3="accent3" accent4="accent4" accent5="accent5" accent6="accent6" hlink="hlink" folHlink="folHlink"/>
    </a:extraClrScheme>
    <a:extraClrScheme>
      <a:clrScheme name="1_Default Design 9">
        <a:dk1>
          <a:srgbClr val="000000"/>
        </a:dk1>
        <a:lt1>
          <a:srgbClr val="FFFFFF"/>
        </a:lt1>
        <a:dk2>
          <a:srgbClr val="000000"/>
        </a:dk2>
        <a:lt2>
          <a:srgbClr val="B2B2B2"/>
        </a:lt2>
        <a:accent1>
          <a:srgbClr val="009905"/>
        </a:accent1>
        <a:accent2>
          <a:srgbClr val="4D8C00"/>
        </a:accent2>
        <a:accent3>
          <a:srgbClr val="FFFFFF"/>
        </a:accent3>
        <a:accent4>
          <a:srgbClr val="000000"/>
        </a:accent4>
        <a:accent5>
          <a:srgbClr val="AACAAA"/>
        </a:accent5>
        <a:accent6>
          <a:srgbClr val="457E00"/>
        </a:accent6>
        <a:hlink>
          <a:srgbClr val="008004"/>
        </a:hlink>
        <a:folHlink>
          <a:srgbClr val="3F7300"/>
        </a:folHlink>
      </a:clrScheme>
      <a:clrMap bg1="lt1" tx1="dk1" bg2="lt2" tx2="dk2" accent1="accent1" accent2="accent2" accent3="accent3" accent4="accent4" accent5="accent5" accent6="accent6" hlink="hlink" folHlink="folHlink"/>
    </a:extraClrScheme>
    <a:extraClrScheme>
      <a:clrScheme name="1_Default Design 10">
        <a:dk1>
          <a:srgbClr val="000000"/>
        </a:dk1>
        <a:lt1>
          <a:srgbClr val="FFFFFF"/>
        </a:lt1>
        <a:dk2>
          <a:srgbClr val="000000"/>
        </a:dk2>
        <a:lt2>
          <a:srgbClr val="B2B2B2"/>
        </a:lt2>
        <a:accent1>
          <a:srgbClr val="00678C"/>
        </a:accent1>
        <a:accent2>
          <a:srgbClr val="5E8000"/>
        </a:accent2>
        <a:accent3>
          <a:srgbClr val="FFFFFF"/>
        </a:accent3>
        <a:accent4>
          <a:srgbClr val="000000"/>
        </a:accent4>
        <a:accent5>
          <a:srgbClr val="AAB8C5"/>
        </a:accent5>
        <a:accent6>
          <a:srgbClr val="547300"/>
        </a:accent6>
        <a:hlink>
          <a:srgbClr val="006E04"/>
        </a:hlink>
        <a:folHlink>
          <a:srgbClr val="666600"/>
        </a:folHlink>
      </a:clrScheme>
      <a:clrMap bg1="lt1" tx1="dk1" bg2="lt2" tx2="dk2" accent1="accent1" accent2="accent2" accent3="accent3" accent4="accent4" accent5="accent5" accent6="accent6" hlink="hlink" folHlink="folHlink"/>
    </a:extraClrScheme>
    <a:extraClrScheme>
      <a:clrScheme name="1_Default Design 11">
        <a:dk1>
          <a:srgbClr val="000000"/>
        </a:dk1>
        <a:lt1>
          <a:srgbClr val="FFFFFF"/>
        </a:lt1>
        <a:dk2>
          <a:srgbClr val="000000"/>
        </a:dk2>
        <a:lt2>
          <a:srgbClr val="B2B2B2"/>
        </a:lt2>
        <a:accent1>
          <a:srgbClr val="A65821"/>
        </a:accent1>
        <a:accent2>
          <a:srgbClr val="008004"/>
        </a:accent2>
        <a:accent3>
          <a:srgbClr val="FFFFFF"/>
        </a:accent3>
        <a:accent4>
          <a:srgbClr val="000000"/>
        </a:accent4>
        <a:accent5>
          <a:srgbClr val="D0B4AB"/>
        </a:accent5>
        <a:accent6>
          <a:srgbClr val="007303"/>
        </a:accent6>
        <a:hlink>
          <a:srgbClr val="8C2A60"/>
        </a:hlink>
        <a:folHlink>
          <a:srgbClr val="673380"/>
        </a:folHlink>
      </a:clrScheme>
      <a:clrMap bg1="lt1" tx1="dk1" bg2="lt2" tx2="dk2" accent1="accent1" accent2="accent2" accent3="accent3" accent4="accent4" accent5="accent5" accent6="accent6" hlink="hlink" folHlink="folHlink"/>
    </a:extraClrScheme>
    <a:extraClrScheme>
      <a:clrScheme name="1_Default Design 12">
        <a:dk1>
          <a:srgbClr val="000000"/>
        </a:dk1>
        <a:lt1>
          <a:srgbClr val="FFFFFF"/>
        </a:lt1>
        <a:dk2>
          <a:srgbClr val="000000"/>
        </a:dk2>
        <a:lt2>
          <a:srgbClr val="B2B2B2"/>
        </a:lt2>
        <a:accent1>
          <a:srgbClr val="B2403E"/>
        </a:accent1>
        <a:accent2>
          <a:srgbClr val="2D8064"/>
        </a:accent2>
        <a:accent3>
          <a:srgbClr val="FFFFFF"/>
        </a:accent3>
        <a:accent4>
          <a:srgbClr val="000000"/>
        </a:accent4>
        <a:accent5>
          <a:srgbClr val="D5AFAF"/>
        </a:accent5>
        <a:accent6>
          <a:srgbClr val="28735A"/>
        </a:accent6>
        <a:hlink>
          <a:srgbClr val="4D3F8C"/>
        </a:hlink>
        <a:folHlink>
          <a:srgbClr val="006E04"/>
        </a:folHlink>
      </a:clrScheme>
      <a:clrMap bg1="lt1" tx1="dk1" bg2="lt2" tx2="dk2" accent1="accent1" accent2="accent2" accent3="accent3" accent4="accent4" accent5="accent5" accent6="accent6" hlink="hlink" folHlink="folHlink"/>
    </a:extraClrScheme>
    <a:extraClrScheme>
      <a:clrScheme name="1_Default Design 13">
        <a:dk1>
          <a:srgbClr val="000000"/>
        </a:dk1>
        <a:lt1>
          <a:srgbClr val="FFFFFF"/>
        </a:lt1>
        <a:dk2>
          <a:srgbClr val="000000"/>
        </a:dk2>
        <a:lt2>
          <a:srgbClr val="828282"/>
        </a:lt2>
        <a:accent1>
          <a:srgbClr val="0052C0"/>
        </a:accent1>
        <a:accent2>
          <a:srgbClr val="3239BF"/>
        </a:accent2>
        <a:accent3>
          <a:srgbClr val="FFFFFF"/>
        </a:accent3>
        <a:accent4>
          <a:srgbClr val="000000"/>
        </a:accent4>
        <a:accent5>
          <a:srgbClr val="AAB3DC"/>
        </a:accent5>
        <a:accent6>
          <a:srgbClr val="2C33AD"/>
        </a:accent6>
        <a:hlink>
          <a:srgbClr val="004299"/>
        </a:hlink>
        <a:folHlink>
          <a:srgbClr val="282D99"/>
        </a:folHlink>
      </a:clrScheme>
      <a:clrMap bg1="lt1" tx1="dk1" bg2="lt2" tx2="dk2" accent1="accent1" accent2="accent2" accent3="accent3" accent4="accent4" accent5="accent5" accent6="accent6" hlink="hlink" folHlink="folHlink"/>
    </a:extraClrScheme>
    <a:extraClrScheme>
      <a:clrScheme name="1_Default Design 14">
        <a:dk1>
          <a:srgbClr val="000000"/>
        </a:dk1>
        <a:lt1>
          <a:srgbClr val="FFFFFF"/>
        </a:lt1>
        <a:dk2>
          <a:srgbClr val="000000"/>
        </a:dk2>
        <a:lt2>
          <a:srgbClr val="828282"/>
        </a:lt2>
        <a:accent1>
          <a:srgbClr val="6759B2"/>
        </a:accent1>
        <a:accent2>
          <a:srgbClr val="00708C"/>
        </a:accent2>
        <a:accent3>
          <a:srgbClr val="FFFFFF"/>
        </a:accent3>
        <a:accent4>
          <a:srgbClr val="000000"/>
        </a:accent4>
        <a:accent5>
          <a:srgbClr val="B8B5D5"/>
        </a:accent5>
        <a:accent6>
          <a:srgbClr val="00657E"/>
        </a:accent6>
        <a:hlink>
          <a:srgbClr val="0048A6"/>
        </a:hlink>
        <a:folHlink>
          <a:srgbClr val="742E99"/>
        </a:folHlink>
      </a:clrScheme>
      <a:clrMap bg1="lt1" tx1="dk1" bg2="lt2" tx2="dk2" accent1="accent1" accent2="accent2" accent3="accent3" accent4="accent4" accent5="accent5" accent6="accent6" hlink="hlink" folHlink="folHlink"/>
    </a:extraClrScheme>
    <a:extraClrScheme>
      <a:clrScheme name="1_Default Design 15">
        <a:dk1>
          <a:srgbClr val="000000"/>
        </a:dk1>
        <a:lt1>
          <a:srgbClr val="FFFFFF"/>
        </a:lt1>
        <a:dk2>
          <a:srgbClr val="000000"/>
        </a:dk2>
        <a:lt2>
          <a:srgbClr val="828282"/>
        </a:lt2>
        <a:accent1>
          <a:srgbClr val="A68500"/>
        </a:accent1>
        <a:accent2>
          <a:srgbClr val="2462B2"/>
        </a:accent2>
        <a:accent3>
          <a:srgbClr val="FFFFFF"/>
        </a:accent3>
        <a:accent4>
          <a:srgbClr val="000000"/>
        </a:accent4>
        <a:accent5>
          <a:srgbClr val="D0C2AA"/>
        </a:accent5>
        <a:accent6>
          <a:srgbClr val="2058A1"/>
        </a:accent6>
        <a:hlink>
          <a:srgbClr val="546E00"/>
        </a:hlink>
        <a:folHlink>
          <a:srgbClr val="803100"/>
        </a:folHlink>
      </a:clrScheme>
      <a:clrMap bg1="lt1" tx1="dk1" bg2="lt2" tx2="dk2" accent1="accent1" accent2="accent2" accent3="accent3" accent4="accent4" accent5="accent5" accent6="accent6" hlink="hlink" folHlink="folHlink"/>
    </a:extraClrScheme>
    <a:extraClrScheme>
      <a:clrScheme name="1_Default Design 16">
        <a:dk1>
          <a:srgbClr val="000000"/>
        </a:dk1>
        <a:lt1>
          <a:srgbClr val="FFFFFF"/>
        </a:lt1>
        <a:dk2>
          <a:srgbClr val="000000"/>
        </a:dk2>
        <a:lt2>
          <a:srgbClr val="828282"/>
        </a:lt2>
        <a:accent1>
          <a:srgbClr val="628000"/>
        </a:accent1>
        <a:accent2>
          <a:srgbClr val="8C5200"/>
        </a:accent2>
        <a:accent3>
          <a:srgbClr val="FFFFFF"/>
        </a:accent3>
        <a:accent4>
          <a:srgbClr val="000000"/>
        </a:accent4>
        <a:accent5>
          <a:srgbClr val="B7C0AA"/>
        </a:accent5>
        <a:accent6>
          <a:srgbClr val="7E4900"/>
        </a:accent6>
        <a:hlink>
          <a:srgbClr val="911D65"/>
        </a:hlink>
        <a:folHlink>
          <a:srgbClr val="00459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1Pom</Template>
  <TotalTime>132</TotalTime>
  <Words>285</Words>
  <Application>Microsoft Office PowerPoint</Application>
  <PresentationFormat>Экран (4:3)</PresentationFormat>
  <Paragraphs>24</Paragraphs>
  <Slides>7</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7</vt:i4>
      </vt:variant>
    </vt:vector>
  </HeadingPairs>
  <TitlesOfParts>
    <vt:vector size="9" baseType="lpstr">
      <vt:lpstr>1Pom</vt:lpstr>
      <vt:lpstr>1_Default Design</vt:lpstr>
      <vt:lpstr>Оказание первой медицинской помощи при ранах</vt:lpstr>
      <vt:lpstr>Презентация PowerPoint</vt:lpstr>
      <vt:lpstr>Первая помощь при колотых ранах</vt:lpstr>
      <vt:lpstr>Презентация PowerPoint</vt:lpstr>
      <vt:lpstr>Первая помощь при порезах</vt:lpstr>
      <vt:lpstr>Презентация PowerPoint</vt:lpstr>
      <vt:lpstr>СПАСИБО ЗА ВНИМАНИЕ!</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Оказание первой медицинской помощи</dc:title>
  <dc:creator>User</dc:creator>
  <cp:lastModifiedBy>Наталья</cp:lastModifiedBy>
  <cp:revision>13</cp:revision>
  <dcterms:created xsi:type="dcterms:W3CDTF">2014-04-25T17:04:34Z</dcterms:created>
  <dcterms:modified xsi:type="dcterms:W3CDTF">2017-05-10T06:47:32Z</dcterms:modified>
</cp:coreProperties>
</file>