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069" autoAdjust="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E4B9-43B6-4A9C-B7C6-134A8F35C8F9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4A534-885E-49EF-9363-650DC9731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645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E4B9-43B6-4A9C-B7C6-134A8F35C8F9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4A534-885E-49EF-9363-650DC9731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176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E4B9-43B6-4A9C-B7C6-134A8F35C8F9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4A534-885E-49EF-9363-650DC9731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12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E4B9-43B6-4A9C-B7C6-134A8F35C8F9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4A534-885E-49EF-9363-650DC9731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945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E4B9-43B6-4A9C-B7C6-134A8F35C8F9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4A534-885E-49EF-9363-650DC9731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140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E4B9-43B6-4A9C-B7C6-134A8F35C8F9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4A534-885E-49EF-9363-650DC9731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306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E4B9-43B6-4A9C-B7C6-134A8F35C8F9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4A534-885E-49EF-9363-650DC9731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271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E4B9-43B6-4A9C-B7C6-134A8F35C8F9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4A534-885E-49EF-9363-650DC9731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930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E4B9-43B6-4A9C-B7C6-134A8F35C8F9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4A534-885E-49EF-9363-650DC9731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785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E4B9-43B6-4A9C-B7C6-134A8F35C8F9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4A534-885E-49EF-9363-650DC9731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E4B9-43B6-4A9C-B7C6-134A8F35C8F9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4A534-885E-49EF-9363-650DC9731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343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FE4B9-43B6-4A9C-B7C6-134A8F35C8F9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4A534-885E-49EF-9363-650DC9731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6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ekorama.su/images/pixabay-416ca72de26479d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4392488"/>
          </a:xfrm>
          <a:noFill/>
        </p:spPr>
        <p:txBody>
          <a:bodyPr>
            <a:normAutofit fontScale="90000"/>
          </a:bodyPr>
          <a:lstStyle/>
          <a:p>
            <a:r>
              <a:rPr lang="ru-RU" sz="8000" b="1" dirty="0" smtClean="0">
                <a:ln w="22225" cap="rnd" cmpd="sng">
                  <a:solidFill>
                    <a:schemeClr val="bg1"/>
                  </a:solidFill>
                  <a:miter lim="800000"/>
                </a:ln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СТАРАЯ САМАРА</a:t>
            </a:r>
            <a:r>
              <a:rPr lang="ru-RU" sz="8000" b="1" dirty="0" smtClean="0"/>
              <a:t/>
            </a:r>
            <a:br>
              <a:rPr lang="ru-RU" sz="8000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sz="7300" b="1" dirty="0" smtClean="0">
                <a:ln w="158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Доходный дом </a:t>
            </a:r>
            <a:br>
              <a:rPr lang="ru-RU" sz="7300" b="1" dirty="0" smtClean="0">
                <a:ln w="158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</a:br>
            <a:r>
              <a:rPr lang="ru-RU" sz="7300" b="1" dirty="0" smtClean="0">
                <a:ln w="158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М.Д. Челышева</a:t>
            </a:r>
            <a:r>
              <a:rPr lang="ru-RU" sz="7300" b="1" dirty="0" smtClean="0"/>
              <a:t/>
            </a:r>
            <a:br>
              <a:rPr lang="ru-RU" sz="7300" b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4941168"/>
            <a:ext cx="5176664" cy="1752600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ru-RU" sz="51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Выполнила: ученица 4 В класса</a:t>
            </a:r>
          </a:p>
          <a:p>
            <a:pPr algn="l"/>
            <a:r>
              <a:rPr lang="ru-RU" sz="51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МБОУ лицея «Технический»</a:t>
            </a:r>
          </a:p>
          <a:p>
            <a:pPr algn="l"/>
            <a:r>
              <a:rPr lang="ru-RU" sz="51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Власова Полина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494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loads.ru/images/1281845_fon-zheltyi-tka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252520" cy="688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252520" cy="1301006"/>
          </a:xfrm>
          <a:solidFill>
            <a:schemeClr val="bg1">
              <a:alpha val="78000"/>
            </a:schemeClr>
          </a:solidFill>
        </p:spPr>
        <p:txBody>
          <a:bodyPr>
            <a:noAutofit/>
          </a:bodyPr>
          <a:lstStyle/>
          <a:p>
            <a:r>
              <a:rPr lang="ru-RU" sz="1800" b="1" dirty="0" smtClean="0"/>
              <a:t>Одними из старейших зданий Самары является доходный дом Челышева. Именно в этом здании появились первые в городе квартиры, которые владелец доходного дома сдавал внаём. Внешне здание сохранилось в хорошем состоянии и известно всем самарцам.</a:t>
            </a:r>
            <a:endParaRPr lang="ru-RU" sz="1800" b="1" dirty="0"/>
          </a:p>
        </p:txBody>
      </p:sp>
      <p:pic>
        <p:nvPicPr>
          <p:cNvPr id="2052" name="Picture 4" descr="https://upload.wikimedia.org/wikipedia/commons/8/85/%D0%94%D0%BE%D1%85%D0%BE%D0%B4%D0%BD%D1%8B%D0%B9_%D0%B4%D0%BE%D0%BC_%D0%A7%D0%B5%D0%BB%D1%8B%D1%88%D0%B5%D0%B2%D0%B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5"/>
          <a:stretch/>
        </p:blipFill>
        <p:spPr bwMode="auto">
          <a:xfrm>
            <a:off x="251520" y="1470167"/>
            <a:ext cx="8803837" cy="534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231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loads.ru/images/1281845_fon-zheltyi-tka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252520" cy="688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252520" cy="1338480"/>
          </a:xfrm>
          <a:solidFill>
            <a:schemeClr val="bg1">
              <a:alpha val="78000"/>
            </a:schemeClr>
          </a:solidFill>
        </p:spPr>
        <p:txBody>
          <a:bodyPr>
            <a:noAutofit/>
          </a:bodyPr>
          <a:lstStyle/>
          <a:p>
            <a:r>
              <a:rPr lang="ru-RU" sz="1800" b="1" dirty="0" err="1" smtClean="0">
                <a:effectLst/>
              </a:rPr>
              <a:t>Челышев</a:t>
            </a:r>
            <a:r>
              <a:rPr lang="ru-RU" sz="1800" b="1" dirty="0" smtClean="0">
                <a:effectLst/>
              </a:rPr>
              <a:t> Михаил Дмитриевич</a:t>
            </a:r>
            <a:br>
              <a:rPr lang="ru-RU" sz="1800" b="1" dirty="0" smtClean="0">
                <a:effectLst/>
              </a:rPr>
            </a:br>
            <a:r>
              <a:rPr lang="ru-RU" sz="1800" dirty="0" smtClean="0"/>
              <a:t>родился 26 сентября 1866 года в селе </a:t>
            </a:r>
            <a:r>
              <a:rPr lang="ru-RU" sz="1800" dirty="0" err="1" smtClean="0"/>
              <a:t>Ворынино</a:t>
            </a:r>
            <a:r>
              <a:rPr lang="ru-RU" sz="1800" dirty="0" smtClean="0"/>
              <a:t> в крестьянской семье. Существует легенда, что после того, как </a:t>
            </a:r>
            <a:r>
              <a:rPr lang="ru-RU" sz="1800" dirty="0" err="1" smtClean="0"/>
              <a:t>Челышевы</a:t>
            </a:r>
            <a:r>
              <a:rPr lang="ru-RU" sz="1800" dirty="0" smtClean="0"/>
              <a:t> переехали в Самару они занялись здесь строительными работами и при ремонте одного из домов нашли клад, семья разбогатела. В конце XIX века им удалось выстроить несколько дешевых доходных домов.</a:t>
            </a:r>
            <a:endParaRPr lang="ru-RU" sz="1800" b="1" dirty="0">
              <a:effectLst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556794"/>
            <a:ext cx="3744416" cy="5287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581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loads.ru/images/1281845_fon-zheltyi-tka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252520" cy="688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252520" cy="1338480"/>
          </a:xfrm>
          <a:solidFill>
            <a:schemeClr val="bg1">
              <a:alpha val="78000"/>
            </a:schemeClr>
          </a:solidFill>
        </p:spPr>
        <p:txBody>
          <a:bodyPr>
            <a:noAutofit/>
          </a:bodyPr>
          <a:lstStyle/>
          <a:p>
            <a:r>
              <a:rPr lang="ru-RU" sz="1800" dirty="0" smtClean="0"/>
              <a:t>Доходный дом Челышева был построен на месте Тюремного замка. Здание построено в «кирпичном» русском стиле. Это означает, что кирпич использовали не только при кладке стен, но и для отделки фасада здания. Использовали красный кирпич купца Летягина. Фасадная часть и торцы дома выложены этим кирпичом, а со стороны двора использовался дешевый кирпич. </a:t>
            </a:r>
            <a:endParaRPr lang="ru-RU" sz="1800" b="1" dirty="0">
              <a:effectLst/>
            </a:endParaRPr>
          </a:p>
        </p:txBody>
      </p:sp>
      <p:pic>
        <p:nvPicPr>
          <p:cNvPr id="4098" name="Picture 2" descr="https://im3-tub-ru.yandex.net/i?id=ae1ada806902cab691da2963d32b2644-l&amp;n=1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53" y="1556792"/>
            <a:ext cx="8186613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233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loads.ru/images/1281845_fon-zheltyi-tka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252520" cy="688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252520" cy="1338480"/>
          </a:xfrm>
          <a:solidFill>
            <a:schemeClr val="bg1">
              <a:alpha val="78000"/>
            </a:schemeClr>
          </a:solidFill>
        </p:spPr>
        <p:txBody>
          <a:bodyPr>
            <a:noAutofit/>
          </a:bodyPr>
          <a:lstStyle/>
          <a:p>
            <a:r>
              <a:rPr lang="ru-RU" sz="1800" dirty="0" smtClean="0"/>
              <a:t>Дореволюционные строители ратовали за свое дело и отвечали репутацией за каждую мелочь. Например, </a:t>
            </a:r>
            <a:r>
              <a:rPr lang="ru-RU" sz="1800" dirty="0" smtClean="0"/>
              <a:t>когда привозили </a:t>
            </a:r>
            <a:r>
              <a:rPr lang="ru-RU" sz="1800" dirty="0" smtClean="0"/>
              <a:t>оконные рамы, </a:t>
            </a:r>
            <a:r>
              <a:rPr lang="ru-RU" sz="1800" dirty="0" err="1" smtClean="0"/>
              <a:t>Челышев</a:t>
            </a:r>
            <a:r>
              <a:rPr lang="ru-RU" sz="1800" dirty="0" smtClean="0"/>
              <a:t> выхватывал с воза одну и указывал сбросить ее со второго этажа. Если рама ломалась, трескалась или проявляла шаткость, то всю партию возвращали. </a:t>
            </a:r>
            <a:endParaRPr lang="ru-RU" sz="1800" b="1" dirty="0">
              <a:effectLst/>
            </a:endParaRPr>
          </a:p>
        </p:txBody>
      </p:sp>
      <p:pic>
        <p:nvPicPr>
          <p:cNvPr id="5128" name="Picture 8" descr="http://drugoigorod.ru/wp-content/uploads/2016/11/2_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99298"/>
            <a:ext cx="7436346" cy="5354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225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loads.ru/images/1281845_fon-zheltyi-tka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252520" cy="688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252520" cy="1338480"/>
          </a:xfrm>
          <a:solidFill>
            <a:schemeClr val="bg1">
              <a:alpha val="78000"/>
            </a:schemeClr>
          </a:solidFill>
        </p:spPr>
        <p:txBody>
          <a:bodyPr>
            <a:noAutofit/>
          </a:bodyPr>
          <a:lstStyle/>
          <a:p>
            <a:r>
              <a:rPr lang="ru-RU" sz="1800" dirty="0" smtClean="0"/>
              <a:t>Для подобных </a:t>
            </a:r>
            <a:r>
              <a:rPr lang="ru-RU" sz="1800" b="1" dirty="0" smtClean="0"/>
              <a:t>домов</a:t>
            </a:r>
            <a:r>
              <a:rPr lang="ru-RU" sz="1800" dirty="0" smtClean="0"/>
              <a:t> характерна коридорно-секционная </a:t>
            </a:r>
            <a:r>
              <a:rPr lang="ru-RU" sz="1800" b="1" dirty="0" smtClean="0"/>
              <a:t>планировка</a:t>
            </a:r>
            <a:r>
              <a:rPr lang="ru-RU" sz="1800" dirty="0" smtClean="0"/>
              <a:t>, при которой все жилые пространства объединяет общий коридор. Помещений для кухонь здесь не было.</a:t>
            </a:r>
            <a:endParaRPr lang="ru-RU" sz="1800" dirty="0">
              <a:effectLst/>
            </a:endParaRPr>
          </a:p>
        </p:txBody>
      </p:sp>
      <p:pic>
        <p:nvPicPr>
          <p:cNvPr id="8194" name="Picture 2" descr="http://www.fresher.ru/manager_content/images2/deti-nyu-jorkskix-trushhob-nachala-xx-veka/big/2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t="9427" r="-84" b="6710"/>
          <a:stretch/>
        </p:blipFill>
        <p:spPr bwMode="auto">
          <a:xfrm>
            <a:off x="827584" y="1556792"/>
            <a:ext cx="7857733" cy="524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46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loads.ru/images/1281845_fon-zheltyi-tka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252520" cy="688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252520" cy="1338480"/>
          </a:xfrm>
          <a:solidFill>
            <a:schemeClr val="bg1">
              <a:alpha val="78000"/>
            </a:schemeClr>
          </a:solidFill>
        </p:spPr>
        <p:txBody>
          <a:bodyPr>
            <a:noAutofit/>
          </a:bodyPr>
          <a:lstStyle/>
          <a:p>
            <a:r>
              <a:rPr lang="ru-RU" sz="1800" dirty="0" smtClean="0">
                <a:effectLst/>
              </a:rPr>
              <a:t>Старожилы говорят, что у этого дома раньше даже прозвище было - "ласточкино гнездо", которое он получил благодаря ласточкам, которые во множестве вили свои гнезда на многочисленных выступах на фасаде.</a:t>
            </a:r>
            <a:endParaRPr lang="ru-RU" sz="1800" dirty="0">
              <a:effectLst/>
            </a:endParaRPr>
          </a:p>
        </p:txBody>
      </p:sp>
      <p:pic>
        <p:nvPicPr>
          <p:cNvPr id="6146" name="Picture 2" descr="http://i028.radikal.ru/0901/d1/8a2d5d8ed79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2"/>
          <a:stretch/>
        </p:blipFill>
        <p:spPr bwMode="auto">
          <a:xfrm>
            <a:off x="179511" y="1556792"/>
            <a:ext cx="4104455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s39.radikal.ru/i084/0901/58/01cd06c60cf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132"/>
          <a:stretch/>
        </p:blipFill>
        <p:spPr bwMode="auto">
          <a:xfrm>
            <a:off x="4644008" y="1556793"/>
            <a:ext cx="4104456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376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loads.ru/images/1281845_fon-zheltyi-tka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252520" cy="688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252520" cy="1338480"/>
          </a:xfrm>
          <a:solidFill>
            <a:schemeClr val="bg1">
              <a:alpha val="78000"/>
            </a:schemeClr>
          </a:solidFill>
        </p:spPr>
        <p:txBody>
          <a:bodyPr>
            <a:noAutofit/>
          </a:bodyPr>
          <a:lstStyle/>
          <a:p>
            <a:r>
              <a:rPr lang="ru-RU" sz="1800" dirty="0" smtClean="0"/>
              <a:t>С момента строительства фасад ни разу не ремонтировали, а дом практически сохранился в первозданном облике. Фасад ещё выглядит крепким, но балки и другие несущие конструкции дома, сделанные из дерева, давно превратились в труху. В настоящий момент в доме находятся коммунальные квартиры.</a:t>
            </a:r>
            <a:endParaRPr lang="ru-RU" sz="1800" dirty="0">
              <a:effectLst/>
            </a:endParaRPr>
          </a:p>
        </p:txBody>
      </p:sp>
      <p:pic>
        <p:nvPicPr>
          <p:cNvPr id="7170" name="Picture 2" descr="http://drugoigorod.ru/wp-content/uploads/2016/11/DSC_023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49" y="1484784"/>
            <a:ext cx="8071823" cy="5358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drugoigorod.ru/wp-content/uploads/2016/11/2_0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80" r="4580" b="14634"/>
          <a:stretch/>
        </p:blipFill>
        <p:spPr bwMode="auto">
          <a:xfrm>
            <a:off x="748649" y="1482523"/>
            <a:ext cx="8071823" cy="5327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53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ekorama.su/images/pixabay-416ca72de26479d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628800"/>
            <a:ext cx="8964488" cy="3312368"/>
          </a:xfrm>
          <a:noFill/>
        </p:spPr>
        <p:txBody>
          <a:bodyPr>
            <a:normAutofit/>
          </a:bodyPr>
          <a:lstStyle/>
          <a:p>
            <a:r>
              <a:rPr lang="ru-RU" sz="8000" b="1" dirty="0" smtClean="0">
                <a:ln w="22225" cap="rnd" cmpd="sng">
                  <a:solidFill>
                    <a:schemeClr val="bg1"/>
                  </a:solidFill>
                  <a:miter lim="800000"/>
                </a:ln>
                <a:solidFill>
                  <a:srgbClr val="FF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603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273</Words>
  <Application>Microsoft Office PowerPoint</Application>
  <PresentationFormat>Экран (4:3)</PresentationFormat>
  <Paragraphs>12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СТАРАЯ САМАРА  Доходный дом  М.Д. Челышева </vt:lpstr>
      <vt:lpstr>Одними из старейших зданий Самары является доходный дом Челышева. Именно в этом здании появились первые в городе квартиры, которые владелец доходного дома сдавал внаём. Внешне здание сохранилось в хорошем состоянии и известно всем самарцам.</vt:lpstr>
      <vt:lpstr>Челышев Михаил Дмитриевич родился 26 сентября 1866 года в селе Ворынино в крестьянской семье. Существует легенда, что после того, как Челышевы переехали в Самару они занялись здесь строительными работами и при ремонте одного из домов нашли клад, семья разбогатела. В конце XIX века им удалось выстроить несколько дешевых доходных домов.</vt:lpstr>
      <vt:lpstr>Доходный дом Челышева был построен на месте Тюремного замка. Здание построено в «кирпичном» русском стиле. Это означает, что кирпич использовали не только при кладке стен, но и для отделки фасада здания. Использовали красный кирпич купца Летягина. Фасадная часть и торцы дома выложены этим кирпичом, а со стороны двора использовался дешевый кирпич. </vt:lpstr>
      <vt:lpstr>Дореволюционные строители ратовали за свое дело и отвечали репутацией за каждую мелочь. Например, когда привозили оконные рамы, Челышев выхватывал с воза одну и указывал сбросить ее со второго этажа. Если рама ломалась, трескалась или проявляла шаткость, то всю партию возвращали. </vt:lpstr>
      <vt:lpstr>Для подобных домов характерна коридорно-секционная планировка, при которой все жилые пространства объединяет общий коридор. Помещений для кухонь здесь не было.</vt:lpstr>
      <vt:lpstr>Старожилы говорят, что у этого дома раньше даже прозвище было - "ласточкино гнездо", которое он получил благодаря ласточкам, которые во множестве вили свои гнезда на многочисленных выступах на фасаде.</vt:lpstr>
      <vt:lpstr>С момента строительства фасад ни разу не ремонтировали, а дом практически сохранился в первозданном облике. Фасад ещё выглядит крепким, но балки и другие несущие конструкции дома, сделанные из дерева, давно превратились в труху. В настоящий момент в доме находятся коммунальные квартиры.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СТАРАЯ САМАРА  Доходный дом  Д.Е. Челышева </dc:title>
  <dc:creator>Наталья</dc:creator>
  <cp:lastModifiedBy>Наталья</cp:lastModifiedBy>
  <cp:revision>13</cp:revision>
  <dcterms:created xsi:type="dcterms:W3CDTF">2017-03-13T13:42:22Z</dcterms:created>
  <dcterms:modified xsi:type="dcterms:W3CDTF">2017-05-10T07:10:49Z</dcterms:modified>
</cp:coreProperties>
</file>