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3" r:id="rId4"/>
    <p:sldId id="262" r:id="rId5"/>
    <p:sldId id="258" r:id="rId6"/>
    <p:sldId id="266" r:id="rId7"/>
    <p:sldId id="268" r:id="rId8"/>
    <p:sldId id="261" r:id="rId9"/>
    <p:sldId id="264" r:id="rId10"/>
    <p:sldId id="269" r:id="rId11"/>
    <p:sldId id="267" r:id="rId12"/>
    <p:sldId id="260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97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2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97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5825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9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818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04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80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8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0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747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403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29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36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4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E6C481E-5709-47BC-B059-A3A7730984F7}" type="datetimeFigureOut">
              <a:rPr lang="ru-RU" smtClean="0"/>
              <a:t>02.05.2017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C18C71F-26E4-4FE2-92D6-81ED09C52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40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7_%D0%B4%D0%B5%D0%BA%D0%B0%D0%B1%D1%80%D1%8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Космонавты</a:t>
            </a:r>
            <a:r>
              <a:rPr lang="en-US" dirty="0" smtClean="0"/>
              <a:t> XXI</a:t>
            </a:r>
            <a:br>
              <a:rPr lang="en-US" dirty="0" smtClean="0"/>
            </a:br>
            <a:r>
              <a:rPr lang="ru-RU" dirty="0" smtClean="0"/>
              <a:t>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728544"/>
            <a:ext cx="8689976" cy="1371599"/>
          </a:xfrm>
        </p:spPr>
        <p:txBody>
          <a:bodyPr>
            <a:normAutofit fontScale="85000" lnSpcReduction="20000"/>
          </a:bodyPr>
          <a:lstStyle/>
          <a:p>
            <a:r>
              <a:rPr lang="ru-RU" sz="1200" dirty="0" smtClean="0"/>
              <a:t>РАБОТУ ВЫПОЛНИЛА УЧЕНИЦА 6 </a:t>
            </a:r>
            <a:r>
              <a:rPr lang="en-US" sz="1200" dirty="0" smtClean="0"/>
              <a:t>“</a:t>
            </a:r>
            <a:r>
              <a:rPr lang="ru-RU" sz="1200" dirty="0" smtClean="0"/>
              <a:t>Б</a:t>
            </a:r>
            <a:r>
              <a:rPr lang="en-US" sz="1200" dirty="0" smtClean="0"/>
              <a:t>” </a:t>
            </a:r>
            <a:r>
              <a:rPr lang="ru-RU" sz="1200" dirty="0" smtClean="0"/>
              <a:t>КЛАССА </a:t>
            </a:r>
          </a:p>
          <a:p>
            <a:r>
              <a:rPr lang="ru-RU" sz="1200" dirty="0" err="1" smtClean="0"/>
              <a:t>моу</a:t>
            </a:r>
            <a:r>
              <a:rPr lang="ru-RU" sz="1200" dirty="0" smtClean="0"/>
              <a:t> </a:t>
            </a:r>
            <a:r>
              <a:rPr lang="ru-RU" sz="1200" dirty="0" err="1" smtClean="0"/>
              <a:t>сош</a:t>
            </a:r>
            <a:r>
              <a:rPr lang="ru-RU" sz="1200" dirty="0" smtClean="0"/>
              <a:t> с. Малета Петровск-забайкальского </a:t>
            </a:r>
          </a:p>
          <a:p>
            <a:r>
              <a:rPr lang="ru-RU" sz="1200" dirty="0" smtClean="0"/>
              <a:t>Района Забайкальского края</a:t>
            </a:r>
          </a:p>
          <a:p>
            <a:r>
              <a:rPr lang="ru-RU" sz="2800" dirty="0" smtClean="0"/>
              <a:t>И</a:t>
            </a:r>
            <a:r>
              <a:rPr lang="ru-RU" sz="1800" dirty="0" smtClean="0"/>
              <a:t>стомина</a:t>
            </a:r>
            <a:r>
              <a:rPr lang="ru-RU" sz="2000" dirty="0" smtClean="0"/>
              <a:t> </a:t>
            </a:r>
            <a:r>
              <a:rPr lang="ru-RU" dirty="0" smtClean="0"/>
              <a:t>М</a:t>
            </a:r>
            <a:r>
              <a:rPr lang="ru-RU" sz="1800" dirty="0" smtClean="0"/>
              <a:t>ария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54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Linux Libertine"/>
              </a:rPr>
              <a:t>   Сураев </a:t>
            </a:r>
            <a:r>
              <a:rPr lang="ru-RU" dirty="0">
                <a:solidFill>
                  <a:srgbClr val="000000"/>
                </a:solidFill>
                <a:latin typeface="Linux Libertine"/>
              </a:rPr>
              <a:t>Максим </a:t>
            </a:r>
            <a:r>
              <a:rPr lang="ru-RU" dirty="0" smtClean="0">
                <a:solidFill>
                  <a:srgbClr val="000000"/>
                </a:solidFill>
                <a:latin typeface="Linux Libertine"/>
              </a:rPr>
              <a:t>Викторович   </a:t>
            </a:r>
            <a:br>
              <a:rPr lang="ru-RU" dirty="0" smtClean="0">
                <a:solidFill>
                  <a:srgbClr val="000000"/>
                </a:solidFill>
                <a:latin typeface="Linux Libertine"/>
              </a:rPr>
            </a:br>
            <a:r>
              <a:rPr lang="ru-RU" dirty="0" smtClean="0">
                <a:latin typeface="Arial" panose="020B0604020202020204" pitchFamily="34" charset="0"/>
              </a:rPr>
              <a:t>24 </a:t>
            </a:r>
            <a:r>
              <a:rPr lang="ru-RU" dirty="0">
                <a:latin typeface="Arial" panose="020B0604020202020204" pitchFamily="34" charset="0"/>
              </a:rPr>
              <a:t>мая </a:t>
            </a:r>
            <a:r>
              <a:rPr lang="ru-RU" dirty="0" smtClean="0">
                <a:latin typeface="Arial" panose="020B0604020202020204" pitchFamily="34" charset="0"/>
              </a:rPr>
              <a:t>1972</a:t>
            </a:r>
            <a:r>
              <a:rPr lang="ru-RU" u="sng" dirty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года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5" y="2053295"/>
            <a:ext cx="3163330" cy="46985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Стартовал 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30 сентября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2009 года в качестве командира корабля «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Союз ТМА-16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» и члена 21/22-й основных экспедиций МКС вместе с американским астронавтом 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Джеффри</a:t>
            </a:r>
            <a:r>
              <a:rPr lang="ru-RU" dirty="0">
                <a:solidFill>
                  <a:srgbClr val="0B008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Уильямсом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и космическим туристом </a:t>
            </a:r>
            <a:r>
              <a:rPr lang="ru-RU" u="sng" dirty="0">
                <a:solidFill>
                  <a:schemeClr val="tx1"/>
                </a:solidFill>
                <a:latin typeface="Arial" panose="020B0604020202020204" pitchFamily="34" charset="0"/>
              </a:rPr>
              <a:t>Ги</a:t>
            </a:r>
            <a:r>
              <a:rPr lang="ru-RU" u="sng" dirty="0">
                <a:solidFill>
                  <a:srgbClr val="FAA700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Лалиберте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(Канада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555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Linux Libertine"/>
              </a:rPr>
              <a:t>Калери  </a:t>
            </a:r>
            <a:r>
              <a:rPr lang="ru-RU" dirty="0">
                <a:solidFill>
                  <a:srgbClr val="000000"/>
                </a:solidFill>
                <a:latin typeface="Linux Libertine"/>
              </a:rPr>
              <a:t>Александр Юрьевич</a:t>
            </a:r>
            <a:br>
              <a:rPr lang="ru-RU" dirty="0">
                <a:solidFill>
                  <a:srgbClr val="000000"/>
                </a:solidFill>
                <a:latin typeface="Linux Libertine"/>
              </a:rPr>
            </a:br>
            <a:r>
              <a:rPr lang="ru-RU" u="sng" dirty="0">
                <a:latin typeface="Arial" panose="020B0604020202020204" pitchFamily="34" charset="0"/>
              </a:rPr>
              <a:t>13 мая</a:t>
            </a:r>
            <a:r>
              <a:rPr lang="ru-RU" dirty="0">
                <a:latin typeface="Arial" panose="020B0604020202020204" pitchFamily="34" charset="0"/>
              </a:rPr>
              <a:t> 1956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54" y="2214694"/>
            <a:ext cx="3418701" cy="41297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Совершил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5 полётов общей продолжительностью 769 суток. 8 октября 2010 года в 03 часа 10 минут 55 секунд по московскому времени (7 октября в 23.10.55 GMT) отправился в пятый полёт на корабле новой серии «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Союз ТМА-М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39358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  <a:t>           Скрипочка Олег Иванович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  <a:t>                 </a:t>
            </a:r>
            <a:r>
              <a:rPr lang="ru-RU" b="0" i="0" dirty="0" smtClean="0">
                <a:effectLst/>
                <a:latin typeface="Verdana" panose="020B0604030504040204" pitchFamily="34" charset="0"/>
              </a:rPr>
              <a:t>24 декабря 1969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73505" y="1999045"/>
            <a:ext cx="4176584" cy="4666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Стартовал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18 марта 2016 года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в качестве бортинженера корабля «</a:t>
            </a:r>
            <a:r>
              <a:rPr lang="ru-RU" b="1" i="0" u="none" strike="noStrike" dirty="0" smtClean="0">
                <a:effectLst/>
                <a:latin typeface="Verdana" panose="020B0604030504040204" pitchFamily="34" charset="0"/>
              </a:rPr>
              <a:t>Союз ТМА 20 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»</a:t>
            </a:r>
            <a:endParaRPr lang="ru-RU" dirty="0" smtClean="0"/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Продолжительность полета составила 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172 суток 3 часа 46 минут 57 секунд.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1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1609" y="1623848"/>
            <a:ext cx="61528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hlinkClick r:id="rId2" action="ppaction://hlinksldjump"/>
              </a:rPr>
              <a:t>https://ru.wikipedia.org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01609" y="2825125"/>
            <a:ext cx="5982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hlinkClick r:id="rId2" action="ppaction://hlinksldjump"/>
              </a:rPr>
              <a:t>https://otvet.mail.ru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01609" y="3890447"/>
            <a:ext cx="5982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hlinkClick r:id="rId2" action="ppaction://hlinksldjump"/>
              </a:rPr>
              <a:t>www.listofbest.ru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01609" y="5103297"/>
            <a:ext cx="605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hlinkClick r:id="rId2" action="ppaction://hlinksldjump"/>
              </a:rPr>
              <a:t>www.bolshoyvopros.ru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798379" y="685800"/>
            <a:ext cx="5519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Интернет - ресурсы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59728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2420008"/>
            <a:ext cx="8689976" cy="2837792"/>
          </a:xfrm>
          <a:scene3d>
            <a:camera prst="isometricRightUp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Спасибо </a:t>
            </a:r>
            <a:r>
              <a:rPr lang="ru-RU" sz="6000" dirty="0" smtClean="0">
                <a:solidFill>
                  <a:srgbClr val="00B050"/>
                </a:solidFill>
              </a:rPr>
              <a:t>за</a:t>
            </a:r>
            <a:r>
              <a:rPr lang="ru-RU" sz="6000" dirty="0" smtClean="0">
                <a:solidFill>
                  <a:srgbClr val="FFFF00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внимание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6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40924" y="386256"/>
            <a:ext cx="3397469" cy="5257800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Циблиев  </a:t>
            </a:r>
            <a:r>
              <a:rPr lang="ru-RU" dirty="0" smtClean="0">
                <a:hlinkClick r:id="rId2" action="ppaction://hlinksldjump"/>
              </a:rPr>
              <a:t>Василий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>
                <a:hlinkClick r:id="rId3" action="ppaction://hlinksldjump"/>
              </a:rPr>
              <a:t>Шарипов </a:t>
            </a:r>
            <a:r>
              <a:rPr lang="ru-RU" dirty="0" smtClean="0">
                <a:hlinkClick r:id="rId3" action="ppaction://hlinksldjump"/>
              </a:rPr>
              <a:t>Салижан</a:t>
            </a:r>
          </a:p>
          <a:p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>
                <a:hlinkClick r:id="rId4" action="ppaction://hlinksldjump"/>
              </a:rPr>
              <a:t>Моруков Борис </a:t>
            </a:r>
            <a:endParaRPr lang="ru-RU" dirty="0" smtClean="0">
              <a:hlinkClick r:id="rId4" action="ppaction://hlinksldjump"/>
            </a:endParaRPr>
          </a:p>
          <a:p>
            <a:r>
              <a:rPr lang="ru-RU" dirty="0">
                <a:hlinkClick r:id="rId4" action="ppaction://hlinksldjump"/>
              </a:rPr>
              <a:t>Залётин Сергей </a:t>
            </a:r>
            <a:endParaRPr lang="ru-RU" dirty="0" smtClean="0">
              <a:hlinkClick r:id="rId4" action="ppaction://hlinksldjump"/>
            </a:endParaRPr>
          </a:p>
          <a:p>
            <a:r>
              <a:rPr lang="ru-RU" dirty="0">
                <a:hlinkClick r:id="rId4" action="ppaction://hlinksldjump"/>
              </a:rPr>
              <a:t>Тюрин </a:t>
            </a:r>
            <a:r>
              <a:rPr lang="ru-RU" dirty="0" smtClean="0">
                <a:hlinkClick r:id="rId4" action="ppaction://hlinksldjump"/>
              </a:rPr>
              <a:t>Михаил</a:t>
            </a:r>
          </a:p>
          <a:p>
            <a:r>
              <a:rPr lang="ru-RU" dirty="0">
                <a:hlinkClick r:id="rId4" action="ppaction://hlinksldjump"/>
              </a:rPr>
              <a:t>Шаргин </a:t>
            </a:r>
            <a:r>
              <a:rPr lang="ru-RU" dirty="0" smtClean="0">
                <a:hlinkClick r:id="rId4" action="ppaction://hlinksldjump"/>
              </a:rPr>
              <a:t>Юрий</a:t>
            </a:r>
          </a:p>
          <a:p>
            <a:r>
              <a:rPr lang="ru-RU" dirty="0">
                <a:hlinkClick r:id="rId4" action="ppaction://hlinksldjump"/>
              </a:rPr>
              <a:t> Романенко </a:t>
            </a:r>
            <a:r>
              <a:rPr lang="ru-RU" dirty="0" smtClean="0">
                <a:hlinkClick r:id="rId4" action="ppaction://hlinksldjump"/>
              </a:rPr>
              <a:t>Роман</a:t>
            </a:r>
          </a:p>
          <a:p>
            <a:r>
              <a:rPr lang="ru-RU" dirty="0">
                <a:hlinkClick r:id="rId4" action="ppaction://hlinksldjump"/>
              </a:rPr>
              <a:t> Сураев Максим </a:t>
            </a:r>
            <a:endParaRPr lang="ru-RU" dirty="0" smtClean="0">
              <a:hlinkClick r:id="rId4" action="ppaction://hlinksldjump"/>
            </a:endParaRPr>
          </a:p>
          <a:p>
            <a:r>
              <a:rPr lang="ru-RU" dirty="0">
                <a:hlinkClick r:id="rId4" action="ppaction://hlinksldjump"/>
              </a:rPr>
              <a:t>Калери  </a:t>
            </a:r>
            <a:r>
              <a:rPr lang="ru-RU" dirty="0" smtClean="0">
                <a:hlinkClick r:id="rId4" action="ppaction://hlinksldjump"/>
              </a:rPr>
              <a:t>Александр</a:t>
            </a:r>
          </a:p>
          <a:p>
            <a:r>
              <a:rPr lang="ru-RU" dirty="0">
                <a:hlinkClick r:id="rId4" action="ppaction://hlinksldjump"/>
              </a:rPr>
              <a:t>Скрипочка Олег </a:t>
            </a:r>
          </a:p>
          <a:p>
            <a:endParaRPr lang="ru-RU" dirty="0" smtClean="0">
              <a:hlinkClick r:id="rId4" action="ppaction://hlinksldjump"/>
            </a:endParaRPr>
          </a:p>
          <a:p>
            <a:endParaRPr lang="ru-RU" dirty="0" smtClean="0">
              <a:hlinkClick r:id="rId4" action="ppaction://hlinksldjump"/>
            </a:endParaRPr>
          </a:p>
          <a:p>
            <a:endParaRPr lang="ru-RU" dirty="0" smtClean="0">
              <a:hlinkClick r:id="rId4" action="ppaction://hlinksldjump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65536" y="2049517"/>
            <a:ext cx="3728546" cy="1754326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r>
              <a:rPr lang="ru-RU" dirty="0"/>
              <a:t>Раньше о полетах в космос мечтал каждый мальчишка, сегодня это могут позволить себе только очень богатые люди</a:t>
            </a:r>
          </a:p>
          <a:p>
            <a:endParaRPr lang="ru-RU" dirty="0"/>
          </a:p>
          <a:p>
            <a:r>
              <a:rPr lang="ru-RU" dirty="0"/>
              <a:t>© http://citaty.ru/pro-kosmos/</a:t>
            </a:r>
          </a:p>
        </p:txBody>
      </p:sp>
      <p:pic>
        <p:nvPicPr>
          <p:cNvPr id="1026" name="Picture 2" descr="http://claycy.ucoz.ru/_nw/2/014087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54" y="366549"/>
            <a:ext cx="5176345" cy="577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4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Циблиев  Василий Васильевич</a:t>
            </a:r>
            <a:br>
              <a:rPr lang="ru-RU" dirty="0" smtClean="0"/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20 февраля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1954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4" y="2075935"/>
            <a:ext cx="4226010" cy="4481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096000" y="2877207"/>
            <a:ext cx="5181600" cy="16869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Свой первый космический полет Василий Циблиев совершил с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 июля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1993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по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14 января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sng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1994 года</a:t>
            </a:r>
            <a:r>
              <a:rPr lang="ru-RU" u="sng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94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  <a:t>Шарипов Салижан Шакирович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24 августа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1964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67" y="2367092"/>
            <a:ext cx="5005853" cy="4317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826" y="2367092"/>
            <a:ext cx="5105400" cy="342410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 23 по 31 января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1998 года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совершил космический полёт в качестве специалиста полёта космического корабля «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Endeavour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по программе STS 89.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П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родолжительностью 8 дней 19 часов 46 минут 54 секунды.</a:t>
            </a:r>
          </a:p>
        </p:txBody>
      </p:sp>
    </p:spTree>
    <p:extLst>
      <p:ext uri="{BB962C8B-B14F-4D97-AF65-F5344CB8AC3E}">
        <p14:creationId xmlns:p14="http://schemas.microsoft.com/office/powerpoint/2010/main" val="8172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  <a:t>Моруков Борис Владимирович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ru-RU" b="0" i="0" dirty="0" smtClean="0">
                <a:effectLst/>
                <a:latin typeface="Arial" panose="020B0604020202020204" pitchFamily="34" charset="0"/>
              </a:rPr>
              <a:t>1 октября 1950 — </a:t>
            </a:r>
            <a:r>
              <a:rPr lang="ru-RU" dirty="0">
                <a:latin typeface="Arial" panose="020B0604020202020204" pitchFamily="34" charset="0"/>
              </a:rPr>
              <a:t>1 января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 2015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2" y="2109403"/>
            <a:ext cx="4771768" cy="4468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i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</a:rPr>
              <a:t>8-20 сентября 2000 года в составе международного экипажа он совершил космический полет на Международную космическую станцию (МКС). Продолжительность полета составила 11 суток 19 часов 10 минут 57 секунд.</a:t>
            </a:r>
          </a:p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67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Linux Libertine"/>
              </a:rPr>
              <a:t>      Залётин </a:t>
            </a:r>
            <a:r>
              <a:rPr lang="ru-RU" dirty="0">
                <a:solidFill>
                  <a:srgbClr val="000000"/>
                </a:solidFill>
                <a:latin typeface="Linux Libertine"/>
              </a:rPr>
              <a:t>Сергей Викторович</a:t>
            </a:r>
            <a:br>
              <a:rPr lang="ru-RU" dirty="0">
                <a:solidFill>
                  <a:srgbClr val="000000"/>
                </a:solidFill>
                <a:latin typeface="Linux Libertine"/>
              </a:rPr>
            </a:br>
            <a:r>
              <a:rPr lang="ru-RU" dirty="0" smtClean="0">
                <a:latin typeface="Arial" panose="020B0604020202020204" pitchFamily="34" charset="0"/>
              </a:rPr>
              <a:t>1962 года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75" y="2112400"/>
            <a:ext cx="3525794" cy="46392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1850338"/>
            <a:ext cx="5181600" cy="43513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4 апреля 2000 года Залётин отправился в свой первый космический полёт. Он провёл 72 суток 19 часов 42 минуты 16 секунд на космическом корабле «Союз ТМ-30» и орбитальном комплексе «Мир», а также совершил один выход в открытый космос. 16 июня 2000 года экипаж вернулся на Землю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35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Linux Libertine"/>
              </a:rPr>
              <a:t>Тюрин </a:t>
            </a:r>
            <a:r>
              <a:rPr lang="ru-RU" dirty="0">
                <a:solidFill>
                  <a:srgbClr val="000000"/>
                </a:solidFill>
                <a:latin typeface="Linux Libertine"/>
              </a:rPr>
              <a:t>Михаил Владиславович</a:t>
            </a:r>
            <a:br>
              <a:rPr lang="ru-RU" dirty="0">
                <a:solidFill>
                  <a:srgbClr val="000000"/>
                </a:solidFill>
                <a:latin typeface="Linux Libertine"/>
              </a:rPr>
            </a:b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latin typeface="Arial" panose="020B0604020202020204" pitchFamily="34" charset="0"/>
              </a:rPr>
              <a:t>2 марта 1960 года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967" y="2056251"/>
            <a:ext cx="3303373" cy="4719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232314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В период с 10 августа по 17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hlinkClick r:id="rId3" tooltip="17 декабря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декабря 2001 года выполнил 128-суточный космический полёт на МКС в качестве бортинженера экипажа третьей основной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</a:rPr>
              <a:t>экспедиции.</a:t>
            </a:r>
          </a:p>
        </p:txBody>
      </p:sp>
    </p:spTree>
    <p:extLst>
      <p:ext uri="{BB962C8B-B14F-4D97-AF65-F5344CB8AC3E}">
        <p14:creationId xmlns:p14="http://schemas.microsoft.com/office/powerpoint/2010/main" val="384268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  <a:t>Шаргин Юрий Георгиевич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effectLst/>
                <a:latin typeface="Arial" panose="020B0604020202020204" pitchFamily="34" charset="0"/>
              </a:rPr>
              <a:t>20 марта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1960 года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1" y="1947041"/>
            <a:ext cx="4574059" cy="48298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2367093"/>
            <a:ext cx="5105400" cy="30956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С 14 по 24 октября 2004 года совершил космический полёт в качестве бортинженера основного экипажа корабля «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Союз ТМА-5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» по программе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7-й экспедиции посещения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Международной космической станции.</a:t>
            </a:r>
          </a:p>
        </p:txBody>
      </p:sp>
    </p:spTree>
    <p:extLst>
      <p:ext uri="{BB962C8B-B14F-4D97-AF65-F5344CB8AC3E}">
        <p14:creationId xmlns:p14="http://schemas.microsoft.com/office/powerpoint/2010/main" val="378450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4146" y="2580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  <a:t>Романенко Роман Юрьевич</a:t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strike="noStrike" dirty="0" smtClean="0">
                <a:effectLst/>
                <a:latin typeface="Arial" panose="020B0604020202020204" pitchFamily="34" charset="0"/>
              </a:rPr>
              <a:t>9 августа</a:t>
            </a:r>
            <a:r>
              <a:rPr lang="ru-RU" b="0" i="0" dirty="0" smtClean="0">
                <a:effectLst/>
                <a:latin typeface="Arial" panose="020B0604020202020204" pitchFamily="34" charset="0"/>
              </a:rPr>
              <a:t> 1971 года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Linux Libertine"/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006" y="1825625"/>
            <a:ext cx="3620266" cy="43513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172200" y="2367093"/>
            <a:ext cx="5105400" cy="23073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27 мая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2009 года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он вместе с остальными членами экипажа отправился на </a:t>
            </a:r>
            <a:r>
              <a:rPr lang="ru-RU" b="0" i="0" u="none" strike="noStrike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МКС</a:t>
            </a:r>
            <a:r>
              <a:rPr lang="ru-RU" b="0" i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ru-RU" dirty="0">
                <a:solidFill>
                  <a:srgbClr val="222222"/>
                </a:solidFill>
                <a:latin typeface="Arial" panose="020B0604020202020204" pitchFamily="34" charset="0"/>
              </a:rPr>
              <a:t> Продолжительность полёта составила 187 суток 20 часов 40 минут 41 секунда</a:t>
            </a:r>
            <a:r>
              <a:rPr lang="ru-RU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95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180</TotalTime>
  <Words>164</Words>
  <Application>Microsoft Office PowerPoint</Application>
  <PresentationFormat>Широкоэкранный</PresentationFormat>
  <Paragraphs>47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Linux Libertine</vt:lpstr>
      <vt:lpstr>Open Sans</vt:lpstr>
      <vt:lpstr>Tw Cen MT</vt:lpstr>
      <vt:lpstr>Verdana</vt:lpstr>
      <vt:lpstr>Капля</vt:lpstr>
      <vt:lpstr>Космонавты XXI века</vt:lpstr>
      <vt:lpstr>Презентация PowerPoint</vt:lpstr>
      <vt:lpstr>Циблиев  Василий Васильевич  20 февраля 1954</vt:lpstr>
      <vt:lpstr>Шарипов Салижан Шакирович  24 августа 1964</vt:lpstr>
      <vt:lpstr>Моруков Борис Владимирович 1 октября 1950 — 1 января  2015</vt:lpstr>
      <vt:lpstr>      Залётин Сергей Викторович 1962 года</vt:lpstr>
      <vt:lpstr>Тюрин Михаил Владиславович  2 марта 1960 года</vt:lpstr>
      <vt:lpstr>Шаргин Юрий Георгиевич  20 марта 1960 года</vt:lpstr>
      <vt:lpstr>Романенко Роман Юрьевич  9 августа 1971 года </vt:lpstr>
      <vt:lpstr>   Сураев Максим Викторович    24 мая 1972 года </vt:lpstr>
      <vt:lpstr>Калери  Александр Юрьевич 13 мая 1956</vt:lpstr>
      <vt:lpstr>           Скрипочка Олег Иванович                  24 декабря 1969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Космонавты XXI века</dc:title>
  <dc:creator>User</dc:creator>
  <cp:lastModifiedBy>User</cp:lastModifiedBy>
  <cp:revision>22</cp:revision>
  <dcterms:created xsi:type="dcterms:W3CDTF">2017-04-24T15:27:52Z</dcterms:created>
  <dcterms:modified xsi:type="dcterms:W3CDTF">2017-05-02T15:26:00Z</dcterms:modified>
</cp:coreProperties>
</file>