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305" r:id="rId4"/>
    <p:sldId id="295" r:id="rId5"/>
    <p:sldId id="274" r:id="rId6"/>
    <p:sldId id="301" r:id="rId7"/>
    <p:sldId id="296" r:id="rId8"/>
    <p:sldId id="309" r:id="rId9"/>
    <p:sldId id="307" r:id="rId10"/>
    <p:sldId id="264" r:id="rId11"/>
    <p:sldId id="303" r:id="rId12"/>
    <p:sldId id="311" r:id="rId13"/>
    <p:sldId id="308" r:id="rId14"/>
    <p:sldId id="314" r:id="rId15"/>
    <p:sldId id="310" r:id="rId16"/>
    <p:sldId id="272" r:id="rId17"/>
    <p:sldId id="276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57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.ffffound.com/static-data/assets/6/b20f0547f5ff1eeb560abbf6e6fe10ba4503491b_m.jpg" TargetMode="External"/><Relationship Id="rId3" Type="http://schemas.openxmlformats.org/officeDocument/2006/relationships/hyperlink" Target="http://www.bioso.ru/img/gallery/101028020541.jpg" TargetMode="External"/><Relationship Id="rId7" Type="http://schemas.openxmlformats.org/officeDocument/2006/relationships/hyperlink" Target="http://kartinkinaden.ru/uploads/posts/2016-01/1453814617_1.jpg" TargetMode="External"/><Relationship Id="rId2" Type="http://schemas.openxmlformats.org/officeDocument/2006/relationships/hyperlink" Target="http://www.ua-ru.info/uploads/posts/2014-05/1400223767_huge.jpe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lania.com.pl/wp-content/uploads/2015/08/z2_big.jpg" TargetMode="External"/><Relationship Id="rId11" Type="http://schemas.openxmlformats.org/officeDocument/2006/relationships/hyperlink" Target="https://i.simpalsmedia.com/point.md/news/370x220/d7dff7140810461bdf7a79b0c0ab21f4.jpg" TargetMode="External"/><Relationship Id="rId5" Type="http://schemas.openxmlformats.org/officeDocument/2006/relationships/hyperlink" Target="http://muzztop.ru/uploads/images/k/o/s/kosmonavt_a_a_leonov_v_otkritom_kosmose.jpg" TargetMode="External"/><Relationship Id="rId10" Type="http://schemas.openxmlformats.org/officeDocument/2006/relationships/hyperlink" Target="http://lfly.ru/wp-content/uploads/2016/09/ae45.jpg" TargetMode="External"/><Relationship Id="rId4" Type="http://schemas.openxmlformats.org/officeDocument/2006/relationships/hyperlink" Target="http://www.colors.life/upload/blogs/5f/59/5f597e59b05c724b3a48c53512960559_RSZ_690.jpeg" TargetMode="External"/><Relationship Id="rId9" Type="http://schemas.openxmlformats.org/officeDocument/2006/relationships/hyperlink" Target="http://img.youtube.com/vi/ILyWUav4nfQ/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7920880" cy="88211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Автор: педагог-организатор Ибрагимова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Басират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Нурислановна</a:t>
            </a: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Центр технического творчества </a:t>
            </a:r>
          </a:p>
          <a:p>
            <a:pPr algn="ctr"/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Рыбинск 2017 г.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 полету готовы!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Какая из планет является </a:t>
            </a:r>
            <a:r>
              <a:rPr lang="ru-RU" sz="3200" dirty="0" smtClean="0"/>
              <a:t>шестой </a:t>
            </a:r>
            <a:r>
              <a:rPr lang="ru-RU" sz="3200" dirty="0"/>
              <a:t>по удаленности от Солнца?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47465"/>
            <a:ext cx="4876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4749" y="980727"/>
            <a:ext cx="1640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Плутон 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1733" y="1565503"/>
            <a:ext cx="1768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Юпитер 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4749" y="2188807"/>
            <a:ext cx="1608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Сатурн 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6286" y="2805201"/>
            <a:ext cx="1213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Уран 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984" y="594928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475159"/>
            <a:ext cx="45273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Определите что на изображении?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59267"/>
            <a:ext cx="3096345" cy="547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8532" y="7478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2691" y="25524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4359" y="345596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97091" y="34438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2691" y="346688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4359" y="43582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4522" y="43875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6787" y="43806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88081" y="52950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3681" y="526584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17332" y="527450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82691" y="16717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2932" y="16622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17332" y="15903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97091" y="25766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17332" y="25271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11187" y="7478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33903" y="7260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92281" y="588235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8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803"/>
            <a:ext cx="3687763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293096"/>
            <a:ext cx="478431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Скафандр космонавта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167" y="663079"/>
            <a:ext cx="2728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звёзды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55828">
            <a:off x="2783178" y="663078"/>
            <a:ext cx="218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ракета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2747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66439">
            <a:off x="6718039" y="2929207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спутник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848274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759504">
            <a:off x="5199726" y="168350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орбита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546135">
            <a:off x="2546397" y="161687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невесомость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9157" y="5890928"/>
            <a:ext cx="189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53527">
            <a:off x="5390663" y="1135237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гравитация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77861">
            <a:off x="5342982" y="3981608"/>
            <a:ext cx="325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созвездие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890596">
            <a:off x="123915" y="5568877"/>
            <a:ext cx="366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космодром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645994">
            <a:off x="3642960" y="3114845"/>
            <a:ext cx="311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скафандр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5864" y="2569984"/>
            <a:ext cx="314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616646">
            <a:off x="2735725" y="4801158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астроном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557799">
            <a:off x="125484" y="1004548"/>
            <a:ext cx="262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метеор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21926" y="5733256"/>
            <a:ext cx="295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астероид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562328">
            <a:off x="584457" y="3173421"/>
            <a:ext cx="286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телескоп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234468">
            <a:off x="2907483" y="4341645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колесо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275804">
            <a:off x="190428" y="2108319"/>
            <a:ext cx="243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скутер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9702585">
            <a:off x="6644458" y="4936268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арена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270190">
            <a:off x="5112902" y="4558515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стыковка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167" y="810804"/>
            <a:ext cx="7344815" cy="5160136"/>
          </a:xfrm>
          <a:prstGeom prst="rect">
            <a:avLst/>
          </a:prstGeom>
          <a:ln w="28575"/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 2 минуты, </a:t>
            </a:r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слайде, прочтите  </a:t>
            </a:r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все слова, связанные с темой </a:t>
            </a:r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космоса.</a:t>
            </a:r>
            <a:endParaRPr lang="ru-RU" sz="3200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Найдите лишние слова</a:t>
            </a:r>
            <a:r>
              <a:rPr lang="ru-RU" sz="32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.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4880" y="5043990"/>
            <a:ext cx="1880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баллов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0">
        <p:split orient="vert"/>
      </p:transition>
    </mc:Choice>
    <mc:Fallback>
      <p:transition spd="slow" advTm="1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167" y="663079"/>
            <a:ext cx="2728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звёзды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55828">
            <a:off x="2783178" y="663078"/>
            <a:ext cx="218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ракета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2747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планеты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666439">
            <a:off x="6718039" y="2929207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спутник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848274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759504">
            <a:off x="5199726" y="168350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орбита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546135">
            <a:off x="2546397" y="161687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невесомость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9157" y="5890928"/>
            <a:ext cx="189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полет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953527">
            <a:off x="5390663" y="1135237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гравитация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77861">
            <a:off x="5342982" y="3981608"/>
            <a:ext cx="325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созвездие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890596">
            <a:off x="123915" y="5568877"/>
            <a:ext cx="366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космодром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645994">
            <a:off x="3642960" y="3114845"/>
            <a:ext cx="311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скафандр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5864" y="2569984"/>
            <a:ext cx="314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галактика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616646">
            <a:off x="2735725" y="4801158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астроном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557799">
            <a:off x="125484" y="1004548"/>
            <a:ext cx="262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метеор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21926" y="5733256"/>
            <a:ext cx="295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астероид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562328">
            <a:off x="584457" y="3173421"/>
            <a:ext cx="286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телескоп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234468">
            <a:off x="2907483" y="4341645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колесо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275804">
            <a:off x="190428" y="2108319"/>
            <a:ext cx="243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скутер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9702585">
            <a:off x="6644458" y="4936268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арена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270190">
            <a:off x="5112902" y="4558515"/>
            <a:ext cx="3292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00206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стыковка</a:t>
            </a:r>
            <a:endParaRPr lang="ru-RU" sz="5400" b="1" dirty="0">
              <a:ln w="12700">
                <a:solidFill>
                  <a:srgbClr val="37302A">
                    <a:satMod val="155000"/>
                  </a:srgbClr>
                </a:solidFill>
                <a:prstDash val="solid"/>
              </a:ln>
              <a:solidFill>
                <a:srgbClr val="00206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020" y="238917"/>
            <a:ext cx="8137943" cy="6286427"/>
          </a:xfrm>
          <a:prstGeom prst="rect">
            <a:avLst/>
          </a:prstGeom>
          <a:ln w="28575"/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0160">
                  <a:solidFill>
                    <a:srgbClr val="6B6149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Перечисляем слова.</a:t>
            </a:r>
            <a:r>
              <a:rPr lang="ru-RU" sz="3200" dirty="0" smtClean="0">
                <a:ln>
                  <a:solidFill>
                    <a:srgbClr val="6B6149">
                      <a:lumMod val="50000"/>
                    </a:srgbClr>
                  </a:solidFill>
                </a:ln>
                <a:solidFill>
                  <a:prstClr val="black"/>
                </a:solidFill>
              </a:rPr>
              <a:t> </a:t>
            </a:r>
            <a:endParaRPr lang="ru-RU" sz="3200" dirty="0">
              <a:ln>
                <a:solidFill>
                  <a:srgbClr val="6B6149">
                    <a:lumMod val="50000"/>
                  </a:srgbClr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44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00"/>
                            </p:stCondLst>
                            <p:childTnLst>
                              <p:par>
                                <p:cTn id="4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740"/>
                            </p:stCondLst>
                            <p:childTnLst>
                              <p:par>
                                <p:cTn id="5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800"/>
                            </p:stCondLst>
                            <p:childTnLst>
                              <p:par>
                                <p:cTn id="5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920"/>
                            </p:stCondLst>
                            <p:childTnLst>
                              <p:par>
                                <p:cTn id="6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60"/>
                            </p:stCondLst>
                            <p:childTnLst>
                              <p:par>
                                <p:cTn id="6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20"/>
                            </p:stCondLst>
                            <p:childTnLst>
                              <p:par>
                                <p:cTn id="7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340"/>
                            </p:stCondLst>
                            <p:childTnLst>
                              <p:par>
                                <p:cTn id="7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420"/>
                            </p:stCondLst>
                            <p:childTnLst>
                              <p:par>
                                <p:cTn id="8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80"/>
                            </p:stCondLst>
                            <p:childTnLst>
                              <p:par>
                                <p:cTn id="85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720"/>
                            </p:stCondLst>
                            <p:childTnLst>
                              <p:par>
                                <p:cTn id="90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"/>
                            </p:stCondLst>
                            <p:childTnLst>
                              <p:par>
                                <p:cTn id="101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59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59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"/>
                            </p:stCondLst>
                            <p:childTnLst>
                              <p:par>
                                <p:cTn id="106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59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59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212977" cy="564981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400" dirty="0" smtClean="0"/>
              <a:t>Слова связанные с космосом</a:t>
            </a:r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Метеор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Ракета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Звёзды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Гравитация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Орбита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Невесомость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Галактика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Скафандр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Луна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Телескоп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Планета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Астроном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Космодром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Астероид 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Созвездие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Спутник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Стыковка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Лишние слова</a:t>
            </a:r>
          </a:p>
          <a:p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sz="1800" dirty="0" smtClean="0"/>
              <a:t>Колесо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1800" dirty="0" smtClean="0"/>
              <a:t>Арена 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1800" dirty="0" smtClean="0"/>
              <a:t>Скутер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386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Кто был вторым человеком в мире, совершившим орбитальный космический полёт?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5"/>
            <a:ext cx="3240360" cy="35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205" y="915363"/>
            <a:ext cx="34772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Валерий Быковский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960" y="1482914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Герман Титов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155" y="2006134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Андриян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Николаев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155" y="2626268"/>
            <a:ext cx="2678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Павел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Попович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90" y="5949280"/>
            <a:ext cx="1880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баллов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8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817" y="4725144"/>
            <a:ext cx="6512511" cy="1143000"/>
          </a:xfrm>
        </p:spPr>
        <p:txBody>
          <a:bodyPr>
            <a:noAutofit/>
          </a:bodyPr>
          <a:lstStyle/>
          <a:p>
            <a:r>
              <a:rPr lang="ru-RU" sz="3200" dirty="0"/>
              <a:t>В каком созвездии находится Полярная звезда?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47" y="929796"/>
            <a:ext cx="4210447" cy="336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382" y="1062133"/>
            <a:ext cx="3046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Северная Корона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048" y="1661853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Малая Медведица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20092"/>
            <a:ext cx="40711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Большая Медведица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048" y="2996952"/>
            <a:ext cx="2297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Андромеда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916" y="5949280"/>
            <a:ext cx="1880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баллов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0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6984776" cy="488192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www.ua-ru.info/uploads/posts/2014-05/1400223767_huge.jpeg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www.bioso.ru/img/gallery/101028020541.jpg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www.bioso.ru/img/gallery/101028020541.jpg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www.colors.life/upload/blogs/5f/59/5f597e59b05c724b3a48c53512960559_RSZ_690.jpeg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muzztop.ru/uploads/images/k/o/s/kosmonavt_a_a_leonov_v_otkritom_kosmose.jpg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polania.com.pl/wp-content/uploads/2015/08/z2_big.jpg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kartinkinaden.ru/uploads/posts/2016-01/1453814617_1.jpg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img.ffffound.com/static-data/assets/6/b20f0547f5ff1eeb560abbf6e6fe10ba4503491b_m.jpg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img.youtube.com/vi/ILyWUav4nfQ/0.jpg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lfly.ru/wp-content/uploads/2016/09/ae45.jpg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i.simpalsmedia.com/point.md/news/370x220/d7dff7140810461bdf7a79b0c0ab21f4.jpg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175351" cy="1793167"/>
          </a:xfrm>
        </p:spPr>
        <p:txBody>
          <a:bodyPr/>
          <a:lstStyle/>
          <a:p>
            <a:r>
              <a:rPr lang="ru-RU" sz="2000" dirty="0" smtClean="0"/>
              <a:t>Источники информации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93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157192"/>
            <a:ext cx="6512511" cy="1143000"/>
          </a:xfrm>
        </p:spPr>
        <p:txBody>
          <a:bodyPr/>
          <a:lstStyle/>
          <a:p>
            <a:r>
              <a:rPr lang="ru-RU" sz="3200" dirty="0" smtClean="0"/>
              <a:t>Назовите дату первого полета человека в космос?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9451"/>
            <a:ext cx="4676378" cy="278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327327"/>
            <a:ext cx="3461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 октября 1957 г.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3220" y="2130925"/>
            <a:ext cx="3506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12 апреля 1961 г.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7002" y="2967334"/>
            <a:ext cx="3575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 августа 1960 г.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409" y="5949280"/>
            <a:ext cx="1539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ступень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4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669" y="5013176"/>
            <a:ext cx="6512511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Сколько времени длился  полет  Ю.А. Гагарина?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86" y="1772816"/>
            <a:ext cx="4685894" cy="29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023374"/>
            <a:ext cx="3887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 часов 23 минуты</a:t>
            </a:r>
            <a:endParaRPr lang="ru-RU" sz="28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994" y="17728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33 минуты</a:t>
            </a:r>
            <a:endParaRPr lang="ru-RU" sz="28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861" y="2429627"/>
            <a:ext cx="2308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108 минут</a:t>
            </a:r>
            <a:endParaRPr lang="ru-RU" sz="28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578" y="3068960"/>
            <a:ext cx="1851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 сутки</a:t>
            </a:r>
            <a:endParaRPr lang="ru-RU" sz="2800" dirty="0">
              <a:ln w="1016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877272"/>
            <a:ext cx="1723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616" y="5301208"/>
            <a:ext cx="6512511" cy="1143000"/>
          </a:xfrm>
        </p:spPr>
        <p:txBody>
          <a:bodyPr/>
          <a:lstStyle/>
          <a:p>
            <a:r>
              <a:rPr lang="ru-RU" sz="3200" dirty="0"/>
              <a:t>Сколько естественных спутников у Земли?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02664"/>
            <a:ext cx="4962128" cy="37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730" y="1023119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32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8691" y="1937518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32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440" y="3939485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3200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2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554" y="2974159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ru-RU" sz="32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0568" y="4524260"/>
            <a:ext cx="191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ЛУНА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237" y="594928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9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993" y="4869160"/>
            <a:ext cx="6512511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Что есть у кометы?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2605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4689" y="675707"/>
            <a:ext cx="933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уши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5939" y="1407750"/>
            <a:ext cx="1560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крылья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939" y="2191172"/>
            <a:ext cx="1215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хвост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6104" y="2865383"/>
            <a:ext cx="11304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лапы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37" y="594928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824" y="4797152"/>
            <a:ext cx="6512511" cy="1143000"/>
          </a:xfrm>
        </p:spPr>
        <p:txBody>
          <a:bodyPr>
            <a:noAutofit/>
          </a:bodyPr>
          <a:lstStyle/>
          <a:p>
            <a:r>
              <a:rPr lang="ru-RU" sz="3200" dirty="0"/>
              <a:t>Какая страна первой запустила искусственный спутник Земли?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7468"/>
            <a:ext cx="4377003" cy="3282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7809" y="1021085"/>
            <a:ext cx="930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США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9422" y="1944415"/>
            <a:ext cx="1324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КИТАЙ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875" y="2875837"/>
            <a:ext cx="1019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СССР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4036" y="3800220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ФРАНЦИЯ</a:t>
            </a:r>
            <a:endParaRPr lang="ru-RU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988" y="5805264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Что первым сделал Алексей Леонов в марте 1965 года, войдя тем самым в историю?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3427"/>
            <a:ext cx="3819766" cy="316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161" y="1155843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вышел в люди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400" y="3169275"/>
            <a:ext cx="440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вышел в открытый </a:t>
            </a:r>
            <a:r>
              <a:rPr lang="ru-RU" sz="2400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космос</a:t>
            </a:r>
            <a:endParaRPr lang="ru-RU" sz="240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161" y="2521026"/>
            <a:ext cx="53469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совершил полет </a:t>
            </a:r>
            <a:r>
              <a:rPr lang="ru-RU" sz="2400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космос</a:t>
            </a:r>
            <a:endParaRPr lang="ru-RU" sz="240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916" y="1832843"/>
            <a:ext cx="37032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полетел в скафандре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400" y="5860367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81" y="5373216"/>
            <a:ext cx="7448615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Какая планета солнечной системы, не изображена на рисунке? </a:t>
            </a:r>
            <a:endParaRPr lang="ru-RU" sz="2800" dirty="0"/>
          </a:p>
        </p:txBody>
      </p:sp>
      <p:pic>
        <p:nvPicPr>
          <p:cNvPr id="3074" name="Picture 2" descr="C:\Users\MoscowAirForce\Desktop\Новая папка (3)\Solnechnay_sis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32075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37" y="594928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r>
              <a:rPr lang="ru-RU" sz="20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ступень - </a:t>
            </a:r>
          </a:p>
          <a:p>
            <a:pPr algn="ctr"/>
            <a:r>
              <a:rPr lang="ru-RU" sz="2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r>
              <a:rPr lang="ru-RU" sz="2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балла</a:t>
            </a:r>
            <a:endParaRPr lang="ru-RU" sz="20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6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scowAirForce\Desktop\Новая папка (3)\Solnechnay_sistem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980728"/>
            <a:ext cx="8332077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5589240"/>
            <a:ext cx="6512511" cy="1143000"/>
          </a:xfrm>
        </p:spPr>
        <p:txBody>
          <a:bodyPr/>
          <a:lstStyle/>
          <a:p>
            <a:r>
              <a:rPr lang="ru-RU" sz="3200" dirty="0" smtClean="0"/>
              <a:t>Планета Меркурий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26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37302A"/>
      </a:dk2>
      <a:lt2>
        <a:srgbClr val="002060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3396</TotalTime>
  <Words>374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 полету готовы!</vt:lpstr>
      <vt:lpstr>Назовите дату первого полета человека в космос?</vt:lpstr>
      <vt:lpstr>Сколько времени длился  полет  Ю.А. Гагарина?</vt:lpstr>
      <vt:lpstr>Сколько естественных спутников у Земли?  </vt:lpstr>
      <vt:lpstr>Что есть у кометы? </vt:lpstr>
      <vt:lpstr>Какая страна первой запустила искусственный спутник Земли?</vt:lpstr>
      <vt:lpstr>Что первым сделал Алексей Леонов в марте 1965 года, войдя тем самым в историю? </vt:lpstr>
      <vt:lpstr>Какая планета солнечной системы, не изображена на рисунке? </vt:lpstr>
      <vt:lpstr>Планета Меркурий</vt:lpstr>
      <vt:lpstr>Какая из планет является шестой по удаленности от Солнца?</vt:lpstr>
      <vt:lpstr>Определите что на изображении?</vt:lpstr>
      <vt:lpstr>Скафандр космонавта</vt:lpstr>
      <vt:lpstr>Презентация PowerPoint</vt:lpstr>
      <vt:lpstr>Презентация PowerPoint</vt:lpstr>
      <vt:lpstr>Презентация PowerPoint</vt:lpstr>
      <vt:lpstr>Кто был вторым человеком в мире, совершившим орбитальный космический полёт? </vt:lpstr>
      <vt:lpstr>В каком созвездии находится Полярная звезда? </vt:lpstr>
      <vt:lpstr>Источники информации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MoscowAirForce</cp:lastModifiedBy>
  <cp:revision>92</cp:revision>
  <dcterms:created xsi:type="dcterms:W3CDTF">2016-04-19T07:14:03Z</dcterms:created>
  <dcterms:modified xsi:type="dcterms:W3CDTF">2017-05-09T19:52:43Z</dcterms:modified>
</cp:coreProperties>
</file>