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75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37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FA7EB7-523B-4033-817D-524FBA347715}" type="datetimeFigureOut">
              <a:rPr lang="ru-RU" smtClean="0"/>
              <a:pPr/>
              <a:t>13.05.2017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4107B8-025B-46DE-952A-40F3AB859B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5C56B-B5A6-4099-8DD8-9AD7436E0A36}" type="datetimeFigureOut">
              <a:rPr lang="ru-RU" smtClean="0"/>
              <a:pPr/>
              <a:t>13.05.2017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86CA1-44E1-4E8F-AF04-59611F1CBCAF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grpSp>
          <p:nvGrpSpPr>
            <p:cNvPr id="8" name="Группа 1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sp>
            <p:nvSpPr>
              <p:cNvPr id="14" name="Прямоугольник 13"/>
              <p:cNvSpPr/>
              <p:nvPr/>
            </p:nvSpPr>
            <p:spPr>
              <a:xfrm>
                <a:off x="142844" y="142852"/>
                <a:ext cx="8858312" cy="6500858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b="-9000"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5" name="Рамка 14"/>
              <p:cNvSpPr/>
              <p:nvPr/>
            </p:nvSpPr>
            <p:spPr>
              <a:xfrm>
                <a:off x="0" y="0"/>
                <a:ext cx="9144000" cy="6858000"/>
              </a:xfrm>
              <a:prstGeom prst="frame">
                <a:avLst>
                  <a:gd name="adj1" fmla="val 3019"/>
                </a:avLst>
              </a:prstGeom>
              <a:solidFill>
                <a:srgbClr val="0000CC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9" name="Рисунок 8" descr="Рисунок1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0285" y="4286256"/>
              <a:ext cx="2825892" cy="2313727"/>
            </a:xfrm>
            <a:prstGeom prst="rect">
              <a:avLst/>
            </a:prstGeom>
          </p:spPr>
        </p:pic>
        <p:pic>
          <p:nvPicPr>
            <p:cNvPr id="10" name="Рисунок 9" descr="Рисунок2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88973" y="5290353"/>
              <a:ext cx="4211919" cy="1210481"/>
            </a:xfrm>
            <a:prstGeom prst="rect">
              <a:avLst/>
            </a:prstGeom>
          </p:spPr>
        </p:pic>
        <p:pic>
          <p:nvPicPr>
            <p:cNvPr id="11" name="Рисунок 10" descr="Рисунок4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14282" y="214290"/>
              <a:ext cx="4828934" cy="1357322"/>
            </a:xfrm>
            <a:prstGeom prst="rect">
              <a:avLst/>
            </a:prstGeom>
          </p:spPr>
        </p:pic>
        <p:pic>
          <p:nvPicPr>
            <p:cNvPr id="13" name="Рисунок 12" descr="4a86cdb8f0d214545.png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72330" y="4714884"/>
              <a:ext cx="1857388" cy="1594013"/>
            </a:xfrm>
            <a:prstGeom prst="rect">
              <a:avLst/>
            </a:prstGeom>
          </p:spPr>
        </p:pic>
      </p:grpSp>
      <p:pic>
        <p:nvPicPr>
          <p:cNvPr id="16" name="Рисунок 15" descr="0_e77a9_6a135fee_L.png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3428992" y="3500438"/>
            <a:ext cx="1524003" cy="1133858"/>
          </a:xfrm>
          <a:prstGeom prst="rect">
            <a:avLst/>
          </a:prstGeom>
        </p:spPr>
      </p:pic>
      <p:pic>
        <p:nvPicPr>
          <p:cNvPr id="17" name="Рисунок 16" descr="0_103223_a53e7faf_L.png"/>
          <p:cNvPicPr>
            <a:picLocks noChangeAspect="1"/>
          </p:cNvPicPr>
          <p:nvPr userDrawn="1"/>
        </p:nvPicPr>
        <p:blipFill>
          <a:blip r:embed="rId8" cstate="print"/>
          <a:stretch>
            <a:fillRect/>
          </a:stretch>
        </p:blipFill>
        <p:spPr>
          <a:xfrm>
            <a:off x="6858016" y="3786190"/>
            <a:ext cx="714380" cy="81364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5C56B-B5A6-4099-8DD8-9AD7436E0A36}" type="datetimeFigureOut">
              <a:rPr lang="ru-RU" smtClean="0"/>
              <a:pPr/>
              <a:t>13.05.2017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86CA1-44E1-4E8F-AF04-59611F1CBC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5C56B-B5A6-4099-8DD8-9AD7436E0A36}" type="datetimeFigureOut">
              <a:rPr lang="ru-RU" smtClean="0"/>
              <a:pPr/>
              <a:t>13.05.2017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86CA1-44E1-4E8F-AF04-59611F1CBC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5C56B-B5A6-4099-8DD8-9AD7436E0A36}" type="datetimeFigureOut">
              <a:rPr lang="ru-RU" smtClean="0"/>
              <a:pPr/>
              <a:t>13.05.2017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86CA1-44E1-4E8F-AF04-59611F1CBC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5C56B-B5A6-4099-8DD8-9AD7436E0A36}" type="datetimeFigureOut">
              <a:rPr lang="ru-RU" smtClean="0"/>
              <a:pPr/>
              <a:t>13.05.2017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86CA1-44E1-4E8F-AF04-59611F1CBC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5C56B-B5A6-4099-8DD8-9AD7436E0A36}" type="datetimeFigureOut">
              <a:rPr lang="ru-RU" smtClean="0"/>
              <a:pPr/>
              <a:t>13.05.2017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86CA1-44E1-4E8F-AF04-59611F1CBC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5C56B-B5A6-4099-8DD8-9AD7436E0A36}" type="datetimeFigureOut">
              <a:rPr lang="ru-RU" smtClean="0"/>
              <a:pPr/>
              <a:t>13.05.2017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86CA1-44E1-4E8F-AF04-59611F1CBC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5C56B-B5A6-4099-8DD8-9AD7436E0A36}" type="datetimeFigureOut">
              <a:rPr lang="ru-RU" smtClean="0"/>
              <a:pPr/>
              <a:t>13.05.2017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86CA1-44E1-4E8F-AF04-59611F1CBC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5C56B-B5A6-4099-8DD8-9AD7436E0A36}" type="datetimeFigureOut">
              <a:rPr lang="ru-RU" smtClean="0"/>
              <a:pPr/>
              <a:t>13.05.2017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86CA1-44E1-4E8F-AF04-59611F1CBC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5C56B-B5A6-4099-8DD8-9AD7436E0A36}" type="datetimeFigureOut">
              <a:rPr lang="ru-RU" smtClean="0"/>
              <a:pPr/>
              <a:t>13.05.2017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86CA1-44E1-4E8F-AF04-59611F1CBC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5C56B-B5A6-4099-8DD8-9AD7436E0A36}" type="datetimeFigureOut">
              <a:rPr lang="ru-RU" smtClean="0"/>
              <a:pPr/>
              <a:t>13.05.2017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86CA1-44E1-4E8F-AF04-59611F1CBC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85C56B-B5A6-4099-8DD8-9AD7436E0A36}" type="datetimeFigureOut">
              <a:rPr lang="ru-RU" smtClean="0"/>
              <a:pPr/>
              <a:t>13.05.2017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886CA1-44E1-4E8F-AF04-59611F1CBCA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vk.com/album-139260796_242069683" TargetMode="External"/><Relationship Id="rId3" Type="http://schemas.openxmlformats.org/officeDocument/2006/relationships/image" Target="../media/image26.jpeg"/><Relationship Id="rId7" Type="http://schemas.openxmlformats.org/officeDocument/2006/relationships/hyperlink" Target="https://vk.com/album-139260796_244746193" TargetMode="External"/><Relationship Id="rId12" Type="http://schemas.openxmlformats.org/officeDocument/2006/relationships/hyperlink" Target="https://vk.com/album-139260796_241784966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vk.com/album-139260796_244745436" TargetMode="External"/><Relationship Id="rId11" Type="http://schemas.openxmlformats.org/officeDocument/2006/relationships/hyperlink" Target="https://vk.com/album-139260796_241784537" TargetMode="External"/><Relationship Id="rId5" Type="http://schemas.openxmlformats.org/officeDocument/2006/relationships/hyperlink" Target="http://www.olesya-emelyanova.ru/index-stihi-pdd_pravila_dorozhnogo_dvizheniya.html" TargetMode="External"/><Relationship Id="rId10" Type="http://schemas.openxmlformats.org/officeDocument/2006/relationships/hyperlink" Target="https://vk.com/album-139260796_241784692" TargetMode="External"/><Relationship Id="rId4" Type="http://schemas.openxmlformats.org/officeDocument/2006/relationships/image" Target="../media/image27.png"/><Relationship Id="rId9" Type="http://schemas.openxmlformats.org/officeDocument/2006/relationships/hyperlink" Target="https://vk.com/album-139260796_244745878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-min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6350" y="0"/>
            <a:ext cx="91313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-min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6350" y="0"/>
            <a:ext cx="91313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1-min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6350" y="0"/>
            <a:ext cx="91313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-min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6350" y="0"/>
            <a:ext cx="91313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-min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1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9058" y="274488"/>
            <a:ext cx="4921071" cy="14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4-min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.1-min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/>
          <p:cNvGrpSpPr/>
          <p:nvPr/>
        </p:nvGrpSpPr>
        <p:grpSpPr>
          <a:xfrm>
            <a:off x="0" y="0"/>
            <a:ext cx="9144000" cy="6874542"/>
            <a:chOff x="0" y="0"/>
            <a:chExt cx="9144000" cy="6874542"/>
          </a:xfrm>
        </p:grpSpPr>
        <p:grpSp>
          <p:nvGrpSpPr>
            <p:cNvPr id="13" name="Группа 12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2" name="Группа 1"/>
              <p:cNvGrpSpPr/>
              <p:nvPr/>
            </p:nvGrpSpPr>
            <p:grpSpPr>
              <a:xfrm>
                <a:off x="214282" y="214290"/>
                <a:ext cx="8712000" cy="6444000"/>
                <a:chOff x="214282" y="214290"/>
                <a:chExt cx="8712000" cy="6444000"/>
              </a:xfrm>
            </p:grpSpPr>
            <p:sp>
              <p:nvSpPr>
                <p:cNvPr id="3" name="Прямоугольник 2"/>
                <p:cNvSpPr/>
                <p:nvPr/>
              </p:nvSpPr>
              <p:spPr>
                <a:xfrm>
                  <a:off x="214282" y="214290"/>
                  <a:ext cx="8712000" cy="6444000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pic>
              <p:nvPicPr>
                <p:cNvPr id="6" name="Рисунок 5" descr="safпреход.png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2000232" y="2928934"/>
                  <a:ext cx="6226080" cy="3726503"/>
                </a:xfrm>
                <a:prstGeom prst="rect">
                  <a:avLst/>
                </a:prstGeom>
              </p:spPr>
            </p:pic>
            <p:grpSp>
              <p:nvGrpSpPr>
                <p:cNvPr id="7" name="Группа 9"/>
                <p:cNvGrpSpPr/>
                <p:nvPr/>
              </p:nvGrpSpPr>
              <p:grpSpPr>
                <a:xfrm>
                  <a:off x="7643834" y="3357562"/>
                  <a:ext cx="1071570" cy="2143133"/>
                  <a:chOff x="7643834" y="3357562"/>
                  <a:chExt cx="1071570" cy="2143133"/>
                </a:xfrm>
              </p:grpSpPr>
              <p:sp>
                <p:nvSpPr>
                  <p:cNvPr id="9" name="Овал 8"/>
                  <p:cNvSpPr/>
                  <p:nvPr/>
                </p:nvSpPr>
                <p:spPr>
                  <a:xfrm>
                    <a:off x="7715272" y="5214943"/>
                    <a:ext cx="914400" cy="271458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</p:spPr>
                <p:style>
                  <a:lnRef idx="1">
                    <a:schemeClr val="dk1"/>
                  </a:lnRef>
                  <a:fillRef idx="3">
                    <a:schemeClr val="dk1"/>
                  </a:fillRef>
                  <a:effectRef idx="2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scene3d>
                      <a:camera prst="isometricOffAxis1Top"/>
                      <a:lightRig rig="threePt" dir="t"/>
                    </a:scene3d>
                  </a:bodyPr>
                  <a:lstStyle/>
                  <a:p>
                    <a:pPr algn="ctr"/>
                    <a:endParaRPr lang="ru-RU"/>
                  </a:p>
                </p:txBody>
              </p:sp>
              <p:pic>
                <p:nvPicPr>
                  <p:cNvPr id="10" name="Рисунок 6" descr="39216_html_60a0a3a1.jpg"/>
                  <p:cNvPicPr>
                    <a:picLocks noChangeAspect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 l="12500" t="2083" r="14062"/>
                  <a:stretch>
                    <a:fillRect/>
                  </a:stretch>
                </p:blipFill>
                <p:spPr>
                  <a:xfrm>
                    <a:off x="7643834" y="3357562"/>
                    <a:ext cx="1071570" cy="2143133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8" name="Рисунок 7" descr="Рисунок1.png"/>
                <p:cNvPicPr>
                  <a:picLocks noChangeAspect="1"/>
                </p:cNvPicPr>
                <p:nvPr/>
              </p:nvPicPr>
              <p:blipFill>
                <a:blip r:embed="rId5" cstate="print"/>
                <a:stretch>
                  <a:fillRect/>
                </a:stretch>
              </p:blipFill>
              <p:spPr>
                <a:xfrm>
                  <a:off x="285720" y="4357694"/>
                  <a:ext cx="2176289" cy="1781858"/>
                </a:xfrm>
                <a:prstGeom prst="rect">
                  <a:avLst/>
                </a:prstGeom>
              </p:spPr>
            </p:pic>
          </p:grpSp>
          <p:sp>
            <p:nvSpPr>
              <p:cNvPr id="11" name="Рамка 10"/>
              <p:cNvSpPr/>
              <p:nvPr/>
            </p:nvSpPr>
            <p:spPr>
              <a:xfrm>
                <a:off x="0" y="0"/>
                <a:ext cx="9144000" cy="6858000"/>
              </a:xfrm>
              <a:prstGeom prst="frame">
                <a:avLst>
                  <a:gd name="adj1" fmla="val 3019"/>
                </a:avLst>
              </a:prstGeom>
              <a:solidFill>
                <a:srgbClr val="0000CC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pic>
            <p:nvPicPr>
              <p:cNvPr id="12" name="Рисунок 11" descr="Рисунок1.png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500298" y="285728"/>
                <a:ext cx="5315273" cy="1938368"/>
              </a:xfrm>
              <a:prstGeom prst="rect">
                <a:avLst/>
              </a:prstGeom>
            </p:spPr>
          </p:pic>
        </p:grpSp>
        <p:sp>
          <p:nvSpPr>
            <p:cNvPr id="14" name="TextBox 13"/>
            <p:cNvSpPr txBox="1"/>
            <p:nvPr/>
          </p:nvSpPr>
          <p:spPr>
            <a:xfrm>
              <a:off x="0" y="6643710"/>
              <a:ext cx="114486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9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Малиновое детство</a:t>
              </a:r>
              <a:endParaRPr lang="ru-RU" sz="9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Группа 16"/>
          <p:cNvGrpSpPr/>
          <p:nvPr/>
        </p:nvGrpSpPr>
        <p:grpSpPr>
          <a:xfrm>
            <a:off x="0" y="0"/>
            <a:ext cx="9144000" cy="6874542"/>
            <a:chOff x="0" y="0"/>
            <a:chExt cx="9144000" cy="6874542"/>
          </a:xfrm>
        </p:grpSpPr>
        <p:grpSp>
          <p:nvGrpSpPr>
            <p:cNvPr id="15" name="Группа 1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sp>
            <p:nvSpPr>
              <p:cNvPr id="13" name="Прямоугольник 12"/>
              <p:cNvSpPr/>
              <p:nvPr/>
            </p:nvSpPr>
            <p:spPr>
              <a:xfrm>
                <a:off x="142844" y="142852"/>
                <a:ext cx="8858312" cy="650085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14" name="Группа 13"/>
              <p:cNvGrpSpPr/>
              <p:nvPr/>
            </p:nvGrpSpPr>
            <p:grpSpPr>
              <a:xfrm>
                <a:off x="0" y="0"/>
                <a:ext cx="9144000" cy="6858000"/>
                <a:chOff x="0" y="0"/>
                <a:chExt cx="9144000" cy="6858000"/>
              </a:xfrm>
            </p:grpSpPr>
            <p:grpSp>
              <p:nvGrpSpPr>
                <p:cNvPr id="2" name="Группа 1"/>
                <p:cNvGrpSpPr/>
                <p:nvPr/>
              </p:nvGrpSpPr>
              <p:grpSpPr>
                <a:xfrm>
                  <a:off x="0" y="0"/>
                  <a:ext cx="9144000" cy="6858000"/>
                  <a:chOff x="0" y="0"/>
                  <a:chExt cx="9144000" cy="6858000"/>
                </a:xfrm>
              </p:grpSpPr>
              <p:grpSp>
                <p:nvGrpSpPr>
                  <p:cNvPr id="3" name="Группа 1"/>
                  <p:cNvGrpSpPr/>
                  <p:nvPr/>
                </p:nvGrpSpPr>
                <p:grpSpPr>
                  <a:xfrm>
                    <a:off x="357158" y="4357694"/>
                    <a:ext cx="8429684" cy="2143140"/>
                    <a:chOff x="357158" y="4357694"/>
                    <a:chExt cx="8429684" cy="2143140"/>
                  </a:xfrm>
                </p:grpSpPr>
                <p:grpSp>
                  <p:nvGrpSpPr>
                    <p:cNvPr id="8" name="Группа 9"/>
                    <p:cNvGrpSpPr/>
                    <p:nvPr/>
                  </p:nvGrpSpPr>
                  <p:grpSpPr>
                    <a:xfrm>
                      <a:off x="7715272" y="4357694"/>
                      <a:ext cx="1071570" cy="2143133"/>
                      <a:chOff x="7715272" y="4357694"/>
                      <a:chExt cx="1071570" cy="2143133"/>
                    </a:xfrm>
                  </p:grpSpPr>
                  <p:sp>
                    <p:nvSpPr>
                      <p:cNvPr id="10" name="Овал 9"/>
                      <p:cNvSpPr/>
                      <p:nvPr/>
                    </p:nvSpPr>
                    <p:spPr>
                      <a:xfrm>
                        <a:off x="7786710" y="6215082"/>
                        <a:ext cx="914400" cy="271458"/>
                      </a:xfrm>
                      <a:prstGeom prst="ellipse">
                        <a:avLst/>
                      </a:prstGeom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p:spPr>
                    <p:style>
                      <a:lnRef idx="1">
                        <a:schemeClr val="dk1"/>
                      </a:lnRef>
                      <a:fillRef idx="3">
                        <a:schemeClr val="dk1"/>
                      </a:fillRef>
                      <a:effectRef idx="2">
                        <a:schemeClr val="dk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>
                        <a:scene3d>
                          <a:camera prst="isometricOffAxis1Top"/>
                          <a:lightRig rig="threePt" dir="t"/>
                        </a:scene3d>
                      </a:bodyPr>
                      <a:lstStyle/>
                      <a:p>
                        <a:pPr algn="ctr"/>
                        <a:endParaRPr lang="ru-RU"/>
                      </a:p>
                    </p:txBody>
                  </p:sp>
                  <p:pic>
                    <p:nvPicPr>
                      <p:cNvPr id="11" name="Рисунок 6" descr="39216_html_60a0a3a1.jpg"/>
                      <p:cNvPicPr>
                        <a:picLocks noChangeAspect="1"/>
                      </p:cNvPicPr>
                      <p:nvPr/>
                    </p:nvPicPr>
                    <p:blipFill>
                      <a:blip r:embed="rId3" cstate="print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rcRect l="12500" t="2083" r="14062"/>
                      <a:stretch>
                        <a:fillRect/>
                      </a:stretch>
                    </p:blipFill>
                    <p:spPr>
                      <a:xfrm>
                        <a:off x="7715272" y="4357694"/>
                        <a:ext cx="1071570" cy="2143133"/>
                      </a:xfrm>
                      <a:prstGeom prst="rect">
                        <a:avLst/>
                      </a:prstGeom>
                    </p:spPr>
                  </p:pic>
                </p:grpSp>
                <p:pic>
                  <p:nvPicPr>
                    <p:cNvPr id="9" name="Рисунок 7" descr="Рисунок1.png"/>
                    <p:cNvPicPr>
                      <a:picLocks noChangeAspect="1"/>
                    </p:cNvPicPr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57158" y="4429132"/>
                      <a:ext cx="2530293" cy="2071702"/>
                    </a:xfrm>
                    <a:prstGeom prst="rect">
                      <a:avLst/>
                    </a:prstGeom>
                  </p:spPr>
                </p:pic>
              </p:grpSp>
              <p:sp>
                <p:nvSpPr>
                  <p:cNvPr id="4" name="Рамка 3"/>
                  <p:cNvSpPr/>
                  <p:nvPr/>
                </p:nvSpPr>
                <p:spPr>
                  <a:xfrm>
                    <a:off x="0" y="0"/>
                    <a:ext cx="9144000" cy="6858000"/>
                  </a:xfrm>
                  <a:prstGeom prst="frame">
                    <a:avLst>
                      <a:gd name="adj1" fmla="val 3019"/>
                    </a:avLst>
                  </a:prstGeom>
                  <a:solidFill>
                    <a:srgbClr val="0000CC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1025" name="Rectangle 1"/>
                <p:cNvSpPr>
                  <a:spLocks noChangeArrowheads="1"/>
                </p:cNvSpPr>
                <p:nvPr/>
              </p:nvSpPr>
              <p:spPr bwMode="auto">
                <a:xfrm>
                  <a:off x="214282" y="357166"/>
                  <a:ext cx="8715436" cy="42165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ru-RU" sz="20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Times New Roman" pitchFamily="18" charset="0"/>
                      <a:cs typeface="Times New Roman" pitchFamily="18" charset="0"/>
                    </a:rPr>
                    <a:t>    ИНТЕРНЕТ-РЕСУРСЫ:</a:t>
                  </a:r>
                </a:p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ru-RU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ru-RU" sz="16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Times New Roman" pitchFamily="18" charset="0"/>
                      <a:cs typeface="Times New Roman" pitchFamily="18" charset="0"/>
                    </a:rPr>
                    <a:t>Стихотворение Олеси Емельяновой </a:t>
                  </a:r>
                  <a:r>
                    <a:rPr kumimoji="0" lang="ru-RU" sz="16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/>
                      <a:ea typeface="Times New Roman" pitchFamily="18" charset="0"/>
                      <a:cs typeface="Times New Roman" pitchFamily="18" charset="0"/>
                    </a:rPr>
                    <a:t>«</a:t>
                  </a:r>
                  <a:r>
                    <a:rPr kumimoji="0" lang="ru-RU" sz="16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Times New Roman" pitchFamily="18" charset="0"/>
                      <a:cs typeface="Times New Roman" pitchFamily="18" charset="0"/>
                    </a:rPr>
                    <a:t>Азбука движения</a:t>
                  </a:r>
                  <a:r>
                    <a:rPr kumimoji="0" lang="ru-RU" sz="16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/>
                      <a:ea typeface="Times New Roman" pitchFamily="18" charset="0"/>
                      <a:cs typeface="Times New Roman" pitchFamily="18" charset="0"/>
                    </a:rPr>
                    <a:t>»</a:t>
                  </a:r>
                  <a:r>
                    <a:rPr kumimoji="0" lang="ru-RU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Times New Roman" pitchFamily="18" charset="0"/>
                      <a:cs typeface="Times New Roman" pitchFamily="18" charset="0"/>
                    </a:rPr>
                    <a:t> - </a:t>
                  </a:r>
                  <a:r>
                    <a:rPr kumimoji="0" lang="ru-RU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Times New Roman" pitchFamily="18" charset="0"/>
                      <a:cs typeface="Times New Roman" pitchFamily="18" charset="0"/>
                      <a:hlinkClick r:id="rId5"/>
                    </a:rPr>
                    <a:t>http://www.olesya-emelyanova.ru/index-stihi-pdd_pravila_dorozhnogo_dvizheniya.html</a:t>
                  </a:r>
                  <a:r>
                    <a:rPr kumimoji="0" lang="ru-RU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Times New Roman" pitchFamily="18" charset="0"/>
                      <a:cs typeface="Times New Roman" pitchFamily="18" charset="0"/>
                    </a:rPr>
                    <a:t> </a:t>
                  </a:r>
                  <a:endParaRPr kumimoji="0" lang="ru-RU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ru-RU" sz="16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Times New Roman" pitchFamily="18" charset="0"/>
                      <a:cs typeface="Times New Roman" pitchFamily="18" charset="0"/>
                    </a:rPr>
                    <a:t>Картинки для оформления взяты в группе ВК </a:t>
                  </a:r>
                  <a:r>
                    <a:rPr kumimoji="0" lang="ru-RU" sz="16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/>
                      <a:ea typeface="Times New Roman" pitchFamily="18" charset="0"/>
                      <a:cs typeface="Times New Roman" pitchFamily="18" charset="0"/>
                    </a:rPr>
                    <a:t>«</a:t>
                  </a:r>
                  <a:r>
                    <a:rPr kumimoji="0" lang="ru-RU" sz="16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Times New Roman" pitchFamily="18" charset="0"/>
                      <a:cs typeface="Times New Roman" pitchFamily="18" charset="0"/>
                    </a:rPr>
                    <a:t>Малиновое детство</a:t>
                  </a:r>
                  <a:r>
                    <a:rPr kumimoji="0" lang="ru-RU" sz="16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/>
                      <a:ea typeface="Times New Roman" pitchFamily="18" charset="0"/>
                      <a:cs typeface="Times New Roman" pitchFamily="18" charset="0"/>
                    </a:rPr>
                    <a:t>»</a:t>
                  </a:r>
                  <a:r>
                    <a:rPr kumimoji="0" lang="ru-RU" sz="16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Times New Roman" pitchFamily="18" charset="0"/>
                      <a:cs typeface="Times New Roman" pitchFamily="18" charset="0"/>
                    </a:rPr>
                    <a:t>.</a:t>
                  </a:r>
                  <a:endParaRPr kumimoji="0" lang="ru-RU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ru-RU" sz="16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Times New Roman" pitchFamily="18" charset="0"/>
                      <a:cs typeface="Times New Roman" pitchFamily="18" charset="0"/>
                    </a:rPr>
                    <a:t>1. Картинки с изображением детей из фотоальбома </a:t>
                  </a:r>
                  <a:r>
                    <a:rPr kumimoji="0" lang="ru-RU" sz="16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/>
                      <a:ea typeface="Times New Roman" pitchFamily="18" charset="0"/>
                      <a:cs typeface="Times New Roman" pitchFamily="18" charset="0"/>
                    </a:rPr>
                    <a:t>«</a:t>
                  </a:r>
                  <a:r>
                    <a:rPr kumimoji="0" lang="ru-RU" sz="16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Times New Roman" pitchFamily="18" charset="0"/>
                      <a:cs typeface="Times New Roman" pitchFamily="18" charset="0"/>
                    </a:rPr>
                    <a:t>Дети</a:t>
                  </a:r>
                  <a:r>
                    <a:rPr kumimoji="0" lang="ru-RU" sz="16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/>
                      <a:ea typeface="Times New Roman" pitchFamily="18" charset="0"/>
                      <a:cs typeface="Times New Roman" pitchFamily="18" charset="0"/>
                    </a:rPr>
                    <a:t>»</a:t>
                  </a:r>
                  <a:r>
                    <a:rPr kumimoji="0" lang="ru-RU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Times New Roman" pitchFamily="18" charset="0"/>
                      <a:cs typeface="Times New Roman" pitchFamily="18" charset="0"/>
                    </a:rPr>
                    <a:t> - </a:t>
                  </a:r>
                  <a:r>
                    <a:rPr kumimoji="0" lang="ru-RU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Times New Roman" pitchFamily="18" charset="0"/>
                      <a:cs typeface="Times New Roman" pitchFamily="18" charset="0"/>
                      <a:hlinkClick r:id="rId6"/>
                    </a:rPr>
                    <a:t>https://vk.com/album-139260796_244745436</a:t>
                  </a:r>
                  <a:r>
                    <a:rPr kumimoji="0" lang="ru-RU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Times New Roman" pitchFamily="18" charset="0"/>
                      <a:cs typeface="Times New Roman" pitchFamily="18" charset="0"/>
                    </a:rPr>
                    <a:t> </a:t>
                  </a:r>
                  <a:endParaRPr kumimoji="0" lang="ru-RU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ru-RU" sz="16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Times New Roman" pitchFamily="18" charset="0"/>
                      <a:cs typeface="Times New Roman" pitchFamily="18" charset="0"/>
                    </a:rPr>
                    <a:t>2. Картинки фоновые, стрелки, знаки из фотоальбомов:</a:t>
                  </a:r>
                  <a:endParaRPr kumimoji="0" lang="ru-RU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Char char="•"/>
                    <a:tabLst/>
                  </a:pPr>
                  <a:r>
                    <a:rPr kumimoji="0" lang="ru-RU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/>
                      <a:ea typeface="Times New Roman" pitchFamily="18" charset="0"/>
                      <a:cs typeface="Times New Roman" pitchFamily="18" charset="0"/>
                    </a:rPr>
                    <a:t>«</a:t>
                  </a:r>
                  <a:r>
                    <a:rPr kumimoji="0" lang="ru-RU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Times New Roman" pitchFamily="18" charset="0"/>
                      <a:cs typeface="Times New Roman" pitchFamily="18" charset="0"/>
                    </a:rPr>
                    <a:t>ПДД. Всё для оформления</a:t>
                  </a:r>
                  <a:r>
                    <a:rPr kumimoji="0" lang="ru-RU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/>
                      <a:ea typeface="Times New Roman" pitchFamily="18" charset="0"/>
                      <a:cs typeface="Times New Roman" pitchFamily="18" charset="0"/>
                    </a:rPr>
                    <a:t>»</a:t>
                  </a:r>
                  <a:r>
                    <a:rPr kumimoji="0" lang="ru-RU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Times New Roman" pitchFamily="18" charset="0"/>
                      <a:cs typeface="Times New Roman" pitchFamily="18" charset="0"/>
                    </a:rPr>
                    <a:t>  - </a:t>
                  </a:r>
                  <a:r>
                    <a:rPr kumimoji="0" lang="ru-RU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Times New Roman" pitchFamily="18" charset="0"/>
                      <a:cs typeface="Times New Roman" pitchFamily="18" charset="0"/>
                      <a:hlinkClick r:id="rId7"/>
                    </a:rPr>
                    <a:t>https://vk.com/album-139260796_244746193</a:t>
                  </a:r>
                  <a:r>
                    <a:rPr kumimoji="0" lang="ru-RU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Times New Roman" pitchFamily="18" charset="0"/>
                      <a:cs typeface="Times New Roman" pitchFamily="18" charset="0"/>
                    </a:rPr>
                    <a:t> </a:t>
                  </a:r>
                  <a:endParaRPr kumimoji="0" lang="ru-RU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Char char="•"/>
                    <a:tabLst/>
                  </a:pPr>
                  <a:r>
                    <a:rPr kumimoji="0" lang="ru-RU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/>
                      <a:ea typeface="Times New Roman" pitchFamily="18" charset="0"/>
                      <a:cs typeface="Times New Roman" pitchFamily="18" charset="0"/>
                    </a:rPr>
                    <a:t>«</a:t>
                  </a:r>
                  <a:r>
                    <a:rPr kumimoji="0" lang="ru-RU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Times New Roman" pitchFamily="18" charset="0"/>
                      <a:cs typeface="Times New Roman" pitchFamily="18" charset="0"/>
                    </a:rPr>
                    <a:t>Уличный интерьер. Дороги, мосты, лестницы</a:t>
                  </a:r>
                  <a:r>
                    <a:rPr kumimoji="0" lang="ru-RU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/>
                      <a:ea typeface="Times New Roman" pitchFamily="18" charset="0"/>
                      <a:cs typeface="Times New Roman" pitchFamily="18" charset="0"/>
                    </a:rPr>
                    <a:t>»</a:t>
                  </a:r>
                  <a:r>
                    <a:rPr kumimoji="0" lang="ru-RU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Times New Roman" pitchFamily="18" charset="0"/>
                      <a:cs typeface="Times New Roman" pitchFamily="18" charset="0"/>
                    </a:rPr>
                    <a:t>  - </a:t>
                  </a:r>
                  <a:r>
                    <a:rPr kumimoji="0" lang="ru-RU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Times New Roman" pitchFamily="18" charset="0"/>
                      <a:cs typeface="Times New Roman" pitchFamily="18" charset="0"/>
                      <a:hlinkClick r:id="rId8"/>
                    </a:rPr>
                    <a:t>https://vk.com/album-139260796_242069683</a:t>
                  </a:r>
                  <a:r>
                    <a:rPr kumimoji="0" lang="ru-RU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Times New Roman" pitchFamily="18" charset="0"/>
                      <a:cs typeface="Times New Roman" pitchFamily="18" charset="0"/>
                    </a:rPr>
                    <a:t> </a:t>
                  </a:r>
                  <a:endParaRPr kumimoji="0" lang="ru-RU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ru-RU" sz="16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Times New Roman" pitchFamily="18" charset="0"/>
                      <a:cs typeface="Times New Roman" pitchFamily="18" charset="0"/>
                    </a:rPr>
                    <a:t>3. Картинки с изображение светофора из фотоальбома </a:t>
                  </a:r>
                  <a:endParaRPr kumimoji="0" lang="ru-RU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ru-RU" sz="160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/>
                      <a:ea typeface="Times New Roman" pitchFamily="18" charset="0"/>
                      <a:cs typeface="Times New Roman" pitchFamily="18" charset="0"/>
                    </a:rPr>
                    <a:t>«</a:t>
                  </a:r>
                  <a:r>
                    <a:rPr kumimoji="0" lang="ru-RU" sz="160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Times New Roman" pitchFamily="18" charset="0"/>
                      <a:cs typeface="Times New Roman" pitchFamily="18" charset="0"/>
                    </a:rPr>
                    <a:t>Светофорики разные</a:t>
                  </a:r>
                  <a:r>
                    <a:rPr kumimoji="0" lang="ru-RU" sz="160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/>
                      <a:ea typeface="Times New Roman" pitchFamily="18" charset="0"/>
                      <a:cs typeface="Times New Roman" pitchFamily="18" charset="0"/>
                    </a:rPr>
                    <a:t>»</a:t>
                  </a:r>
                  <a:r>
                    <a:rPr kumimoji="0" lang="ru-RU" sz="160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Times New Roman" pitchFamily="18" charset="0"/>
                      <a:cs typeface="Times New Roman" pitchFamily="18" charset="0"/>
                    </a:rPr>
                    <a:t> - </a:t>
                  </a:r>
                  <a:r>
                    <a:rPr kumimoji="0" lang="ru-RU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Times New Roman" pitchFamily="18" charset="0"/>
                      <a:cs typeface="Times New Roman" pitchFamily="18" charset="0"/>
                      <a:hlinkClick r:id="rId9"/>
                    </a:rPr>
                    <a:t>https://vk.com/album-139260796_244745878</a:t>
                  </a:r>
                  <a:r>
                    <a:rPr kumimoji="0" lang="ru-RU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Times New Roman" pitchFamily="18" charset="0"/>
                      <a:cs typeface="Times New Roman" pitchFamily="18" charset="0"/>
                    </a:rPr>
                    <a:t> </a:t>
                  </a:r>
                  <a:endParaRPr kumimoji="0" lang="ru-RU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ru-RU" sz="16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Times New Roman" pitchFamily="18" charset="0"/>
                      <a:cs typeface="Times New Roman" pitchFamily="18" charset="0"/>
                    </a:rPr>
                    <a:t>4. Картинки с изображение транспортных средств из фотоальбомов: </a:t>
                  </a:r>
                  <a:endParaRPr kumimoji="0" lang="ru-RU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Char char="•"/>
                    <a:tabLst/>
                  </a:pPr>
                  <a:r>
                    <a:rPr kumimoji="0" lang="ru-RU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/>
                      <a:ea typeface="Times New Roman" pitchFamily="18" charset="0"/>
                      <a:cs typeface="Times New Roman" pitchFamily="18" charset="0"/>
                    </a:rPr>
                    <a:t>«</a:t>
                  </a:r>
                  <a:r>
                    <a:rPr kumimoji="0" lang="ru-RU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Times New Roman" pitchFamily="18" charset="0"/>
                      <a:cs typeface="Times New Roman" pitchFamily="18" charset="0"/>
                    </a:rPr>
                    <a:t>Транспорт. Машины</a:t>
                  </a:r>
                  <a:r>
                    <a:rPr kumimoji="0" lang="ru-RU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/>
                      <a:ea typeface="Times New Roman" pitchFamily="18" charset="0"/>
                      <a:cs typeface="Times New Roman" pitchFamily="18" charset="0"/>
                    </a:rPr>
                    <a:t>»</a:t>
                  </a:r>
                  <a:r>
                    <a:rPr kumimoji="0" lang="ru-RU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Times New Roman" pitchFamily="18" charset="0"/>
                      <a:cs typeface="Times New Roman" pitchFamily="18" charset="0"/>
                    </a:rPr>
                    <a:t> - </a:t>
                  </a:r>
                  <a:r>
                    <a:rPr kumimoji="0" lang="ru-RU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Times New Roman" pitchFamily="18" charset="0"/>
                      <a:cs typeface="Times New Roman" pitchFamily="18" charset="0"/>
                      <a:hlinkClick r:id="rId10"/>
                    </a:rPr>
                    <a:t>https://vk.com/album-139260796_241784692</a:t>
                  </a:r>
                  <a:r>
                    <a:rPr kumimoji="0" lang="ru-RU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Times New Roman" pitchFamily="18" charset="0"/>
                      <a:cs typeface="Times New Roman" pitchFamily="18" charset="0"/>
                    </a:rPr>
                    <a:t> </a:t>
                  </a:r>
                  <a:endParaRPr kumimoji="0" lang="ru-RU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Char char="•"/>
                    <a:tabLst/>
                  </a:pPr>
                  <a:r>
                    <a:rPr kumimoji="0" lang="ru-RU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/>
                      <a:ea typeface="Times New Roman" pitchFamily="18" charset="0"/>
                      <a:cs typeface="Times New Roman" pitchFamily="18" charset="0"/>
                    </a:rPr>
                    <a:t>«</a:t>
                  </a:r>
                  <a:r>
                    <a:rPr kumimoji="0" lang="ru-RU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Times New Roman" pitchFamily="18" charset="0"/>
                      <a:cs typeface="Times New Roman" pitchFamily="18" charset="0"/>
                    </a:rPr>
                    <a:t>Транспорт. Автобусы</a:t>
                  </a:r>
                  <a:r>
                    <a:rPr kumimoji="0" lang="ru-RU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/>
                      <a:ea typeface="Times New Roman" pitchFamily="18" charset="0"/>
                      <a:cs typeface="Times New Roman" pitchFamily="18" charset="0"/>
                    </a:rPr>
                    <a:t>»</a:t>
                  </a:r>
                  <a:r>
                    <a:rPr kumimoji="0" lang="ru-RU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Times New Roman" pitchFamily="18" charset="0"/>
                      <a:cs typeface="Times New Roman" pitchFamily="18" charset="0"/>
                    </a:rPr>
                    <a:t> - </a:t>
                  </a:r>
                  <a:r>
                    <a:rPr kumimoji="0" lang="ru-RU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Times New Roman" pitchFamily="18" charset="0"/>
                      <a:cs typeface="Times New Roman" pitchFamily="18" charset="0"/>
                      <a:hlinkClick r:id="rId11"/>
                    </a:rPr>
                    <a:t>https://vk.com/album-139260796_241784537</a:t>
                  </a:r>
                  <a:r>
                    <a:rPr kumimoji="0" lang="ru-RU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Times New Roman" pitchFamily="18" charset="0"/>
                      <a:cs typeface="Times New Roman" pitchFamily="18" charset="0"/>
                    </a:rPr>
                    <a:t> </a:t>
                  </a:r>
                  <a:endParaRPr kumimoji="0" lang="ru-RU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Char char="•"/>
                    <a:tabLst/>
                  </a:pPr>
                  <a:r>
                    <a:rPr kumimoji="0" lang="ru-RU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/>
                      <a:ea typeface="Times New Roman" pitchFamily="18" charset="0"/>
                      <a:cs typeface="Times New Roman" pitchFamily="18" charset="0"/>
                    </a:rPr>
                    <a:t>«</a:t>
                  </a:r>
                  <a:r>
                    <a:rPr kumimoji="0" lang="ru-RU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Times New Roman" pitchFamily="18" charset="0"/>
                      <a:cs typeface="Times New Roman" pitchFamily="18" charset="0"/>
                    </a:rPr>
                    <a:t>Транспорт. Спецтехника</a:t>
                  </a:r>
                  <a:r>
                    <a:rPr kumimoji="0" lang="ru-RU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/>
                      <a:ea typeface="Times New Roman" pitchFamily="18" charset="0"/>
                      <a:cs typeface="Times New Roman" pitchFamily="18" charset="0"/>
                    </a:rPr>
                    <a:t>»</a:t>
                  </a:r>
                  <a:r>
                    <a:rPr kumimoji="0" lang="ru-RU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Times New Roman" pitchFamily="18" charset="0"/>
                      <a:cs typeface="Times New Roman" pitchFamily="18" charset="0"/>
                    </a:rPr>
                    <a:t> - </a:t>
                  </a:r>
                  <a:r>
                    <a:rPr kumimoji="0" lang="ru-RU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Times New Roman" pitchFamily="18" charset="0"/>
                      <a:cs typeface="Times New Roman" pitchFamily="18" charset="0"/>
                      <a:hlinkClick r:id="rId12"/>
                    </a:rPr>
                    <a:t>https://vk.com/album-139260796_241784966</a:t>
                  </a:r>
                  <a:endParaRPr kumimoji="0" lang="ru-RU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</p:grpSp>
        <p:sp>
          <p:nvSpPr>
            <p:cNvPr id="16" name="TextBox 15"/>
            <p:cNvSpPr txBox="1"/>
            <p:nvPr/>
          </p:nvSpPr>
          <p:spPr>
            <a:xfrm>
              <a:off x="0" y="6643710"/>
              <a:ext cx="114486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9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Малиновое детство</a:t>
              </a:r>
              <a:endParaRPr lang="ru-RU" sz="9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-min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-108000" y="0"/>
            <a:ext cx="9252000" cy="6858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-min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6350" y="0"/>
            <a:ext cx="91313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-min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-min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-min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1113"/>
            <a:ext cx="9144000" cy="68341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-min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6350" y="0"/>
            <a:ext cx="91313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-min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6350" y="0"/>
            <a:ext cx="91313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-min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6350" y="0"/>
            <a:ext cx="91313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133</Words>
  <Application>Microsoft Office PowerPoint</Application>
  <PresentationFormat>Экран (4:3)</PresentationFormat>
  <Paragraphs>16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4</cp:revision>
  <dcterms:created xsi:type="dcterms:W3CDTF">2017-05-12T12:39:21Z</dcterms:created>
  <dcterms:modified xsi:type="dcterms:W3CDTF">2017-05-13T07:23:03Z</dcterms:modified>
</cp:coreProperties>
</file>