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8" r:id="rId3"/>
    <p:sldId id="270" r:id="rId4"/>
    <p:sldId id="271" r:id="rId5"/>
    <p:sldId id="272" r:id="rId6"/>
    <p:sldId id="273" r:id="rId7"/>
    <p:sldId id="274" r:id="rId8"/>
    <p:sldId id="257" r:id="rId9"/>
    <p:sldId id="258" r:id="rId10"/>
    <p:sldId id="261" r:id="rId11"/>
    <p:sldId id="260" r:id="rId12"/>
    <p:sldId id="262" r:id="rId13"/>
    <p:sldId id="263" r:id="rId14"/>
    <p:sldId id="264" r:id="rId15"/>
    <p:sldId id="265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Альбом для фотографий своими руками</a:t>
            </a:r>
            <a:br>
              <a:rPr lang="ru-RU" sz="2800" dirty="0"/>
            </a:b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2" y="2060847"/>
            <a:ext cx="2844536" cy="29523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325" y="2060849"/>
            <a:ext cx="3936438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355976" y="537321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/>
              <a:t>Барсукова Дарья </a:t>
            </a:r>
            <a:br>
              <a:rPr lang="ru-RU" dirty="0"/>
            </a:br>
            <a:r>
              <a:rPr lang="ru-RU" dirty="0"/>
              <a:t>5-б класс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50415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Оформление страниц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628800"/>
            <a:ext cx="3147824" cy="576262"/>
          </a:xfrm>
        </p:spPr>
        <p:txBody>
          <a:bodyPr/>
          <a:lstStyle/>
          <a:p>
            <a:r>
              <a:rPr lang="ru-RU" sz="1600" dirty="0" smtClean="0"/>
              <a:t>Крепление анкеров</a:t>
            </a:r>
            <a:endParaRPr lang="ru-RU" sz="1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1" y="2492896"/>
            <a:ext cx="3471863" cy="2314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20072" y="3356992"/>
            <a:ext cx="3142488" cy="576262"/>
          </a:xfrm>
        </p:spPr>
        <p:txBody>
          <a:bodyPr/>
          <a:lstStyle/>
          <a:p>
            <a:pPr algn="ctr"/>
            <a:r>
              <a:rPr lang="ru-RU" sz="1600" dirty="0" smtClean="0"/>
              <a:t>Приклеивание страницы на картон</a:t>
            </a:r>
            <a:endParaRPr lang="ru-RU" sz="16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70" y="4282778"/>
            <a:ext cx="3471862" cy="23145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136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Подготовка декора для оформления подложек для фото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38" y="1820623"/>
            <a:ext cx="3384673" cy="22564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871527"/>
            <a:ext cx="3273549" cy="21823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9" y="4341698"/>
            <a:ext cx="3599506" cy="2399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7512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Заготовка станицы из дизайнерской бумаги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3789040"/>
            <a:ext cx="4104457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710069"/>
            <a:ext cx="4414602" cy="29430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0179414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 smtClean="0"/>
              <a:t>Подготовка декоративных карточек для оформления страниц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4104457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3933056"/>
            <a:ext cx="4104457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7831010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Готовый альбом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700808"/>
            <a:ext cx="3456384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145" y="1628800"/>
            <a:ext cx="4010335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4427057"/>
            <a:ext cx="3744416" cy="23124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8660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Готовый альбом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62497"/>
            <a:ext cx="3744416" cy="2314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8" y="1772816"/>
            <a:ext cx="3470275" cy="23135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4293096"/>
            <a:ext cx="4680520" cy="2456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5343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125113" cy="3096344"/>
          </a:xfrm>
        </p:spPr>
        <p:txBody>
          <a:bodyPr/>
          <a:lstStyle/>
          <a:p>
            <a:pPr algn="ctr"/>
            <a:r>
              <a:rPr lang="ru-RU" sz="2000" b="1" dirty="0"/>
              <a:t>Итог моей </a:t>
            </a:r>
            <a:r>
              <a:rPr lang="ru-RU" sz="2000" b="1" dirty="0" smtClean="0"/>
              <a:t>работы</a:t>
            </a:r>
            <a:br>
              <a:rPr lang="ru-RU" sz="2000" b="1" dirty="0" smtClean="0"/>
            </a:b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dirty="0"/>
              <a:t>Я изучила историю </a:t>
            </a:r>
            <a:r>
              <a:rPr lang="ru-RU" sz="1400" dirty="0" smtClean="0"/>
              <a:t>рождения </a:t>
            </a:r>
            <a:r>
              <a:rPr lang="ru-RU" sz="1400" dirty="0" err="1" smtClean="0"/>
              <a:t>скрапбукинга</a:t>
            </a:r>
            <a:r>
              <a:rPr lang="ru-RU" sz="1400" dirty="0" smtClean="0"/>
              <a:t>. </a:t>
            </a:r>
            <a:r>
              <a:rPr lang="ru-RU" sz="1400" dirty="0"/>
              <a:t>Узнала,  как и из чего выполняются работы в этой технике. Какие  ранее существовали изделия и  как </a:t>
            </a:r>
            <a:r>
              <a:rPr lang="ru-RU" sz="1400" dirty="0" smtClean="0"/>
              <a:t>они </a:t>
            </a:r>
            <a:r>
              <a:rPr lang="ru-RU" sz="1400" dirty="0"/>
              <a:t>создавались. Познакомилась с работой разных мастеров.  Почувствовала, как делать это самой. Оказалось это очень увлекательно и интересно! </a:t>
            </a:r>
            <a:br>
              <a:rPr lang="ru-RU" sz="1400" dirty="0"/>
            </a:br>
            <a:r>
              <a:rPr lang="ru-RU" sz="1400" dirty="0" smtClean="0"/>
              <a:t>Оказывается</a:t>
            </a:r>
            <a:r>
              <a:rPr lang="ru-RU" sz="1400" dirty="0"/>
              <a:t>, что создание поделки, это очень похоже на игру! Но в результате может получиться настоящее произведение искусства, если придумать интересное и необычное исполнение. И самое интересное, что такое чудо может создать любой человек, даже ребенок.</a:t>
            </a:r>
            <a:br>
              <a:rPr lang="ru-RU" sz="1400" dirty="0"/>
            </a:br>
            <a:endParaRPr lang="ru-RU" sz="1400" dirty="0"/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789040"/>
            <a:ext cx="3744416" cy="2314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9372650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777612"/>
          </a:xfrm>
        </p:spPr>
        <p:txBody>
          <a:bodyPr/>
          <a:lstStyle/>
          <a:p>
            <a:pPr algn="ctr"/>
            <a:r>
              <a:rPr lang="ru-RU" sz="1200" dirty="0"/>
              <a:t/>
            </a:r>
            <a:br>
              <a:rPr lang="ru-RU" sz="1200" dirty="0"/>
            </a:br>
            <a:r>
              <a:rPr lang="ru-RU" sz="2000" dirty="0"/>
              <a:t>Я люблю заниматься творческой работой. </a:t>
            </a:r>
            <a:r>
              <a:rPr lang="ru-RU" sz="2000" dirty="0" smtClean="0"/>
              <a:t>Пример беру с мамы. Она умеет делать альбомы в </a:t>
            </a:r>
            <a:r>
              <a:rPr lang="ru-RU" sz="2000" b="1" dirty="0" smtClean="0"/>
              <a:t>технике </a:t>
            </a:r>
            <a:r>
              <a:rPr lang="ru-RU" sz="2000" b="1" dirty="0" err="1" smtClean="0"/>
              <a:t>скрапбукинга</a:t>
            </a:r>
            <a:r>
              <a:rPr lang="ru-RU" sz="2000" b="1" dirty="0" smtClean="0"/>
              <a:t>. </a:t>
            </a:r>
            <a:r>
              <a:rPr lang="ru-RU" sz="2000" dirty="0" smtClean="0"/>
              <a:t>Мне </a:t>
            </a:r>
            <a:r>
              <a:rPr lang="ru-RU" sz="2000" dirty="0"/>
              <a:t>стало интересно, смогу ли я изготовить поделку в </a:t>
            </a:r>
            <a:r>
              <a:rPr lang="ru-RU" sz="2000" dirty="0" smtClean="0"/>
              <a:t>такой же технике.  Мама меня поддержала. Так </a:t>
            </a:r>
            <a:r>
              <a:rPr lang="ru-RU" sz="2000" dirty="0"/>
              <a:t>родилась идея моего проекта.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/>
              <a:t>Цель </a:t>
            </a:r>
            <a:r>
              <a:rPr lang="ru-RU" sz="2000" b="1" dirty="0"/>
              <a:t>проекта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изготовить альбом своими руками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Задачи проекта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- узнать </a:t>
            </a:r>
            <a:r>
              <a:rPr lang="ru-RU" sz="2000" dirty="0"/>
              <a:t>историю создания изделий в технике </a:t>
            </a:r>
            <a:r>
              <a:rPr lang="ru-RU" sz="2000" dirty="0" err="1" smtClean="0"/>
              <a:t>скрапбукинга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- изучить </a:t>
            </a:r>
            <a:r>
              <a:rPr lang="ru-RU" sz="2000" dirty="0"/>
              <a:t>технику </a:t>
            </a:r>
            <a:r>
              <a:rPr lang="ru-RU" sz="2000" dirty="0" err="1" smtClean="0"/>
              <a:t>скрапбукинга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- сделать </a:t>
            </a:r>
            <a:r>
              <a:rPr lang="ru-RU" sz="2000" dirty="0"/>
              <a:t>альбом своими руками</a:t>
            </a:r>
            <a:br>
              <a:rPr lang="ru-RU" sz="2000" dirty="0"/>
            </a:br>
            <a:r>
              <a:rPr lang="ru-RU" sz="2000" dirty="0" smtClean="0"/>
              <a:t>- представить </a:t>
            </a:r>
            <a:r>
              <a:rPr lang="ru-RU" sz="2000" dirty="0"/>
              <a:t>свой альбом </a:t>
            </a:r>
            <a:r>
              <a:rPr lang="ru-RU" sz="2000" dirty="0" smtClean="0"/>
              <a:t>и </a:t>
            </a:r>
            <a:r>
              <a:rPr lang="ru-RU" sz="2000" dirty="0"/>
              <a:t>рассказать о проделанной работе</a:t>
            </a:r>
          </a:p>
        </p:txBody>
      </p:sp>
    </p:spTree>
    <p:extLst>
      <p:ext uri="{BB962C8B-B14F-4D97-AF65-F5344CB8AC3E}">
        <p14:creationId xmlns:p14="http://schemas.microsoft.com/office/powerpoint/2010/main" val="390364904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err="1"/>
              <a:t>Скапбукинг</a:t>
            </a:r>
            <a:r>
              <a:rPr lang="ru-RU" sz="2400" dirty="0"/>
              <a:t> — это вид декоративно-прикладного искусства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383227"/>
            <a:ext cx="3471863" cy="2904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629" y="2420888"/>
            <a:ext cx="3369975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99812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История </a:t>
            </a:r>
            <a:r>
              <a:rPr lang="ru-RU" sz="2400" dirty="0" err="1" smtClean="0"/>
              <a:t>скрапбукинга</a:t>
            </a:r>
            <a:r>
              <a:rPr lang="ru-RU" sz="2400" dirty="0" smtClean="0"/>
              <a:t> начала очень давно. </a:t>
            </a:r>
            <a:br>
              <a:rPr lang="ru-RU" sz="2400" dirty="0" smtClean="0"/>
            </a:br>
            <a:r>
              <a:rPr lang="ru-RU" sz="2400" dirty="0" smtClean="0"/>
              <a:t>Ещё в древней Греции существовали записные книжки. 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3471863" cy="19643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33056"/>
            <a:ext cx="3470275" cy="17807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52184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/>
              <a:t>В 1686 году вышла даже книга-памятка Джона Локка, где рассказывалось, как лучше оформлять такие записи.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3471863" cy="19529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52936"/>
            <a:ext cx="3470275" cy="367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04411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/>
              <a:t>Но сильным толчком для развития </a:t>
            </a:r>
            <a:r>
              <a:rPr lang="ru-RU" sz="2000" dirty="0" err="1"/>
              <a:t>скапбукинга</a:t>
            </a:r>
            <a:r>
              <a:rPr lang="ru-RU" sz="2000" dirty="0"/>
              <a:t> стала вышедшая в 1775 году книга «Биографическая история Англии» Джеймса </a:t>
            </a:r>
            <a:r>
              <a:rPr lang="ru-RU" sz="2000" dirty="0" err="1"/>
              <a:t>Грейнджера</a:t>
            </a:r>
            <a:r>
              <a:rPr lang="ru-RU" sz="2000" dirty="0"/>
              <a:t>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60" y="2204864"/>
            <a:ext cx="7124700" cy="4003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99329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/>
              <a:t>Некоторые техники </a:t>
            </a:r>
            <a:r>
              <a:rPr lang="ru-RU" sz="2000" dirty="0" err="1" smtClean="0"/>
              <a:t>скрапбукинга</a:t>
            </a:r>
            <a:r>
              <a:rPr lang="ru-RU" sz="2000" dirty="0" smtClean="0"/>
              <a:t> - </a:t>
            </a:r>
            <a:r>
              <a:rPr lang="ru-RU" sz="2000" dirty="0" err="1" smtClean="0"/>
              <a:t>штампинг</a:t>
            </a:r>
            <a:r>
              <a:rPr lang="ru-RU" sz="2000" dirty="0"/>
              <a:t>, </a:t>
            </a:r>
            <a:r>
              <a:rPr lang="ru-RU" sz="2000" dirty="0" err="1"/>
              <a:t>д</a:t>
            </a:r>
            <a:r>
              <a:rPr lang="ru-RU" sz="2000" dirty="0" err="1" smtClean="0"/>
              <a:t>истрессинг</a:t>
            </a:r>
            <a:r>
              <a:rPr lang="ru-RU" sz="2000" dirty="0"/>
              <a:t>, </a:t>
            </a:r>
            <a:r>
              <a:rPr lang="ru-RU" sz="2000" dirty="0" err="1" smtClean="0"/>
              <a:t>эмбоссинг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3471863" cy="23222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3470275" cy="28861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32323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Подготовка бумаги для фото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580" y="692696"/>
            <a:ext cx="4279900" cy="2853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Фотографии крепятся к подложке, на этом фото я размечаю заданные размеры. </a:t>
            </a:r>
            <a:endParaRPr lang="ru-RU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276997"/>
            <a:ext cx="5035550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5350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Подложки для фото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1332894" y="2389188"/>
            <a:ext cx="1582922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3312368" cy="22082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652120" y="1916831"/>
            <a:ext cx="2482434" cy="4723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16832"/>
            <a:ext cx="3240361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1800" y="4365104"/>
            <a:ext cx="3468687" cy="23124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58296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1701</TotalTime>
  <Words>119</Words>
  <Application>Microsoft Office PowerPoint</Application>
  <PresentationFormat>Экран (4:3)</PresentationFormat>
  <Paragraphs>20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Spring</vt:lpstr>
      <vt:lpstr>Альбом для фотографий своими руками </vt:lpstr>
      <vt:lpstr> Я люблю заниматься творческой работой. Пример беру с мамы. Она умеет делать альбомы в технике скрапбукинга. Мне стало интересно, смогу ли я изготовить поделку в такой же технике.  Мама меня поддержала. Так родилась идея моего проекта.  Цель проекта изготовить альбом своими руками  Задачи проекта - узнать историю создания изделий в технике скрапбукинга - изучить технику скрапбукинга - сделать альбом своими руками - представить свой альбом и рассказать о проделанной работе</vt:lpstr>
      <vt:lpstr>Скапбукинг — это вид декоративно-прикладного искусства</vt:lpstr>
      <vt:lpstr>История скрапбукинга начала очень давно.  Ещё в древней Греции существовали записные книжки. </vt:lpstr>
      <vt:lpstr>В 1686 году вышла даже книга-памятка Джона Локка, где рассказывалось, как лучше оформлять такие записи.</vt:lpstr>
      <vt:lpstr>Но сильным толчком для развития скапбукинга стала вышедшая в 1775 году книга «Биографическая история Англии» Джеймса Грейнджера. </vt:lpstr>
      <vt:lpstr>Некоторые техники скрапбукинга - штампинг, дистрессинг, эмбоссинг</vt:lpstr>
      <vt:lpstr>Подготовка бумаги для фото</vt:lpstr>
      <vt:lpstr>Подложки для фото</vt:lpstr>
      <vt:lpstr>Оформление страниц</vt:lpstr>
      <vt:lpstr>Подготовка декора для оформления подложек для фото</vt:lpstr>
      <vt:lpstr>Заготовка станицы из дизайнерской бумаги</vt:lpstr>
      <vt:lpstr>Подготовка декоративных карточек для оформления страниц</vt:lpstr>
      <vt:lpstr>Готовый альбом</vt:lpstr>
      <vt:lpstr>Готовый альбом</vt:lpstr>
      <vt:lpstr>Итог моей работы  Я изучила историю рождения скрапбукинга. Узнала,  как и из чего выполняются работы в этой технике. Какие  ранее существовали изделия и  как они создавались. Познакомилась с работой разных мастеров.  Почувствовала, как делать это самой. Оказалось это очень увлекательно и интересно!  Оказывается, что создание поделки, это очень похоже на игру! Но в результате может получиться настоящее произведение искусства, если придумать интересное и необычное исполнение. И самое интересное, что такое чудо может создать любой человек, даже ребенок.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Наталья</cp:lastModifiedBy>
  <cp:revision>25</cp:revision>
  <dcterms:created xsi:type="dcterms:W3CDTF">2015-12-17T19:44:37Z</dcterms:created>
  <dcterms:modified xsi:type="dcterms:W3CDTF">2017-08-21T15:23:06Z</dcterms:modified>
</cp:coreProperties>
</file>