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29" autoAdjust="0"/>
    <p:restoredTop sz="94628" autoAdjust="0"/>
  </p:normalViewPr>
  <p:slideViewPr>
    <p:cSldViewPr>
      <p:cViewPr>
        <p:scale>
          <a:sx n="110" d="100"/>
          <a:sy n="110" d="100"/>
        </p:scale>
        <p:origin x="-1620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B45FF2-F290-4F81-824F-FEE0E0570EF7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3511FA-E317-4B0D-BA50-164060B94A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285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11FA-E317-4B0D-BA50-164060B94A7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239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358DB-6720-4537-A569-A91BE0E2487B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8E542-1EFE-4300-BD7C-74E03F25C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403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358DB-6720-4537-A569-A91BE0E2487B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8E542-1EFE-4300-BD7C-74E03F25C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287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358DB-6720-4537-A569-A91BE0E2487B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8E542-1EFE-4300-BD7C-74E03F25C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379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358DB-6720-4537-A569-A91BE0E2487B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8E542-1EFE-4300-BD7C-74E03F25C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644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358DB-6720-4537-A569-A91BE0E2487B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8E542-1EFE-4300-BD7C-74E03F25C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879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358DB-6720-4537-A569-A91BE0E2487B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8E542-1EFE-4300-BD7C-74E03F25C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440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358DB-6720-4537-A569-A91BE0E2487B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8E542-1EFE-4300-BD7C-74E03F25C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382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358DB-6720-4537-A569-A91BE0E2487B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8E542-1EFE-4300-BD7C-74E03F25C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646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358DB-6720-4537-A569-A91BE0E2487B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8E542-1EFE-4300-BD7C-74E03F25C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430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358DB-6720-4537-A569-A91BE0E2487B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8E542-1EFE-4300-BD7C-74E03F25C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677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358DB-6720-4537-A569-A91BE0E2487B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8E542-1EFE-4300-BD7C-74E03F25C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96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358DB-6720-4537-A569-A91BE0E2487B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8E542-1EFE-4300-BD7C-74E03F25C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27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628800"/>
            <a:ext cx="6766520" cy="1470025"/>
          </a:xfrm>
        </p:spPr>
        <p:txBody>
          <a:bodyPr>
            <a:no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Научно-исследовательский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проект по биологии 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экологии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Тема: «Исследование хлебопекарных дрожжей, их размножения».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3356992"/>
            <a:ext cx="6400800" cy="2184648"/>
          </a:xfrm>
        </p:spPr>
        <p:txBody>
          <a:bodyPr>
            <a:normAutofit fontScale="25000" lnSpcReduction="20000"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pPr algn="r">
              <a:lnSpc>
                <a:spcPct val="170000"/>
              </a:lnSpc>
            </a:pPr>
            <a:r>
              <a:rPr lang="ru-RU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ученик 2 класса «а» </a:t>
            </a:r>
          </a:p>
          <a:p>
            <a:pPr algn="r">
              <a:lnSpc>
                <a:spcPct val="170000"/>
              </a:lnSpc>
            </a:pPr>
            <a:r>
              <a:rPr lang="ru-RU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СОШ №53</a:t>
            </a:r>
          </a:p>
          <a:p>
            <a:pPr algn="r">
              <a:lnSpc>
                <a:spcPct val="170000"/>
              </a:lnSpc>
            </a:pPr>
            <a:r>
              <a:rPr lang="ru-RU" sz="4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Полич</a:t>
            </a:r>
            <a:r>
              <a:rPr lang="ru-RU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Ярослав</a:t>
            </a:r>
            <a:br>
              <a:rPr lang="ru-RU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  <a:r>
              <a:rPr lang="ru-RU" sz="4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Кропотова</a:t>
            </a:r>
            <a:r>
              <a:rPr lang="ru-RU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Т.Ф.</a:t>
            </a:r>
            <a:br>
              <a:rPr lang="ru-RU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Место выполнения работы: </a:t>
            </a:r>
            <a:r>
              <a:rPr lang="ru-RU" sz="4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г.Ростов</a:t>
            </a:r>
            <a:r>
              <a:rPr lang="ru-RU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-на-Дону</a:t>
            </a:r>
            <a:br>
              <a:rPr lang="ru-RU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</a:rPr>
              <a:t> 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 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 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5301208"/>
            <a:ext cx="4572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2862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Приклеили этот магнит в центр </a:t>
            </a:r>
            <a:r>
              <a:rPr lang="ru-RU" sz="2000" dirty="0" smtClean="0"/>
              <a:t>кулера.</a:t>
            </a:r>
            <a:endParaRPr lang="ru-RU" sz="2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836712"/>
            <a:ext cx="6843565" cy="537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150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/>
              <a:t>А сверху прикрутили решетку.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7704856" cy="534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472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/>
              <a:t>Припаяли регулятор вращения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7610140" cy="5073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340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/>
              <a:t>В качестве блока питания взяли зарядку от моего радиоуправляемого танка, а якорь взяли из магнитного конструктора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7566584" cy="505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6376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Проверяем, как работает мешалка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7200800" cy="565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046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000" dirty="0" smtClean="0"/>
              <a:t>3 этап</a:t>
            </a:r>
            <a:r>
              <a:rPr lang="ru-RU" sz="2000" dirty="0"/>
              <a:t>.</a:t>
            </a:r>
            <a:br>
              <a:rPr lang="ru-RU" sz="2000" dirty="0"/>
            </a:br>
            <a:r>
              <a:rPr lang="ru-RU" sz="2000" dirty="0"/>
              <a:t>Мы решили провести опыт, насколько быстро растут дрожжи и действительно ли при перемешивании они растут быстрее.</a:t>
            </a:r>
            <a:br>
              <a:rPr lang="ru-RU" sz="2000" dirty="0"/>
            </a:br>
            <a:r>
              <a:rPr lang="ru-RU" sz="2000" dirty="0"/>
              <a:t>Мы развели 3 г сухих хлебопекарных дрожжей в 300 г воды.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0411" y="1600200"/>
            <a:ext cx="680317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0663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810860" cy="586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84446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200" dirty="0"/>
              <a:t>Я посчитал, сколько я увидел дрожжей в микроскоп с увеличением 400 раз.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836712"/>
            <a:ext cx="3495238" cy="2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3573016"/>
            <a:ext cx="35052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4233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/>
              <a:t>В двух разных местах предметного стекла мы насчитали всего 155 клеток.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816131" cy="521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90235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/>
              <a:t>Затем я взял 35 грамм сахара. 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708258" cy="514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37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720080"/>
          </a:xfrm>
        </p:spPr>
        <p:txBody>
          <a:bodyPr>
            <a:noAutofit/>
          </a:bodyPr>
          <a:lstStyle/>
          <a:p>
            <a:pPr algn="l"/>
            <a:r>
              <a:rPr lang="ru-RU" sz="2700" b="1" u="sng" dirty="0"/>
              <a:t>Цель работы</a:t>
            </a:r>
            <a:r>
              <a:rPr lang="ru-RU" sz="2700" dirty="0"/>
              <a:t>: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Исследование размножения хлебопекарных дрожжей.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b="1" u="sng" dirty="0" smtClean="0"/>
              <a:t>Задачи</a:t>
            </a:r>
            <a:r>
              <a:rPr lang="ru-RU" b="1" u="sng" dirty="0"/>
              <a:t>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1. Выяснить, что такое дрожжи.</a:t>
            </a:r>
          </a:p>
          <a:p>
            <a:pPr marL="0" indent="0">
              <a:buNone/>
            </a:pPr>
            <a:r>
              <a:rPr lang="ru-RU" dirty="0"/>
              <a:t>2. Выяснить, можно ли вырастить дрожжи дома.</a:t>
            </a:r>
          </a:p>
          <a:p>
            <a:pPr marL="0" indent="0">
              <a:buNone/>
            </a:pPr>
            <a:r>
              <a:rPr lang="ru-RU" dirty="0"/>
              <a:t>3. Сделать выводы и решить, как можно использовать полученные в ходе исследовательской  работы знания.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9916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/>
              <a:t>Добавил </a:t>
            </a:r>
            <a:r>
              <a:rPr lang="ru-RU" sz="2000" dirty="0" smtClean="0"/>
              <a:t>к </a:t>
            </a:r>
            <a:r>
              <a:rPr lang="ru-RU" sz="2000" dirty="0"/>
              <a:t>дрожжам.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7939273" cy="528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946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/>
              <a:t>И размешал его.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956786"/>
            <a:ext cx="8175340" cy="545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93995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200" dirty="0"/>
              <a:t>Потом я разлил то что получилось в две одинаковые банки.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8135811" cy="5019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30819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200" dirty="0"/>
              <a:t>Одну поставили стоять на столе, а вторую на магнитную мешалку.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8155435" cy="543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8305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000" dirty="0" smtClean="0"/>
              <a:t>4 этап</a:t>
            </a:r>
            <a:r>
              <a:rPr lang="ru-RU" sz="2000" dirty="0"/>
              <a:t>.</a:t>
            </a:r>
            <a:br>
              <a:rPr lang="ru-RU" sz="2000" dirty="0"/>
            </a:br>
            <a:r>
              <a:rPr lang="ru-RU" sz="2000" dirty="0"/>
              <a:t>Через 24 часа я снова взял по капельке из каждой банки и посчитал количество клеток видимых под микроскопом с увеличением в 400 раз.</a:t>
            </a:r>
            <a:br>
              <a:rPr lang="ru-RU" sz="2000" dirty="0"/>
            </a:br>
            <a:r>
              <a:rPr lang="ru-RU" sz="2000" dirty="0"/>
              <a:t>В банке, которая просто стояла на столе в двух местах получили всего 404 клетки.</a:t>
            </a: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854694"/>
            <a:ext cx="3704762" cy="276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844824"/>
            <a:ext cx="3648075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8512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/>
              <a:t>А в банке, которая стояла на магнитной мешалке всего 652 клетки.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3476191" cy="2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558109"/>
            <a:ext cx="3486150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5329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000" dirty="0"/>
              <a:t>Таким образом, в микроскоп видно, что дрожжи при перемешивании размножались быстрее.</a:t>
            </a:r>
            <a:br>
              <a:rPr lang="ru-RU" sz="2000" dirty="0"/>
            </a:br>
            <a:r>
              <a:rPr lang="ru-RU" sz="2000" dirty="0"/>
              <a:t>Но даже без использования микроскопа видно, что в банке, которая стояла на мешалке слой дрожжей больше.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677153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9205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/>
              <a:t>5 </a:t>
            </a:r>
            <a:r>
              <a:rPr lang="ru-RU" sz="2000" dirty="0"/>
              <a:t>этап. </a:t>
            </a:r>
            <a:br>
              <a:rPr lang="ru-RU" sz="2000" dirty="0"/>
            </a:br>
            <a:r>
              <a:rPr lang="ru-RU" sz="2000" u="sng" dirty="0"/>
              <a:t>Использование полученных дрожжей.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Мы решили испечь хлеб с полученными дрожжами по старинному казачьему рецепту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 smtClean="0"/>
              <a:t>Испекли </a:t>
            </a:r>
            <a:r>
              <a:rPr lang="ru-RU" sz="2000" dirty="0"/>
              <a:t>мы его конечно не  печи, а в электрической духовке. Получилось очень вкусно!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2204864"/>
            <a:ext cx="5256584" cy="415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5584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700" b="1" u="sng" dirty="0"/>
              <a:t>Отвечаю на вопросы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700" dirty="0"/>
              <a:t>1.  Дрожжи можно вырастить дома. Для этого нужно добавить к ним сладкую воду.</a:t>
            </a:r>
          </a:p>
          <a:p>
            <a:pPr marL="0" indent="0">
              <a:buNone/>
            </a:pPr>
            <a:r>
              <a:rPr lang="ru-RU" sz="2700" dirty="0"/>
              <a:t>2.  Ускорить рост дрожжей можно перемешиванием. Для этого подходит магнитная мешалка.</a:t>
            </a:r>
          </a:p>
          <a:p>
            <a:pPr marL="0" indent="0">
              <a:buNone/>
            </a:pPr>
            <a:r>
              <a:rPr lang="ru-RU" sz="2700" dirty="0"/>
              <a:t>3.  Эти дрожжи можно использовать в приготовлении домашней выпечки.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62733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700" b="1" dirty="0"/>
              <a:t>Вывод.</a:t>
            </a:r>
            <a:r>
              <a:rPr lang="ru-RU" sz="2700" dirty="0"/>
              <a:t/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700" dirty="0" smtClean="0"/>
              <a:t>	В </a:t>
            </a:r>
            <a:r>
              <a:rPr lang="ru-RU" sz="2700" dirty="0"/>
              <a:t>ходе работы я узнал много нового для себя. Я узнал, что такое дрожжи. Я увидел их под микроскопом, узнал какой они формы. И с использованием </a:t>
            </a:r>
            <a:r>
              <a:rPr lang="ru-RU" sz="2700" dirty="0" err="1"/>
              <a:t>видеоокуляра</a:t>
            </a:r>
            <a:r>
              <a:rPr lang="ru-RU" sz="2700" dirty="0"/>
              <a:t> даже увидел как отпочковывается новая клетка дрожжей.</a:t>
            </a:r>
          </a:p>
          <a:p>
            <a:pPr marL="0" indent="0" algn="just">
              <a:buNone/>
            </a:pPr>
            <a:r>
              <a:rPr lang="ru-RU" sz="2700" dirty="0" smtClean="0"/>
              <a:t>	С </a:t>
            </a:r>
            <a:r>
              <a:rPr lang="ru-RU" sz="2700" dirty="0"/>
              <a:t>помощью опытов определил, что они размножаются. И что действительно при перемешивании они размножаются быстрее.</a:t>
            </a:r>
          </a:p>
          <a:p>
            <a:pPr marL="0" indent="0" algn="just">
              <a:buNone/>
            </a:pPr>
            <a:r>
              <a:rPr lang="ru-RU" sz="2700" dirty="0" smtClean="0"/>
              <a:t>	Кроме </a:t>
            </a:r>
            <a:r>
              <a:rPr lang="ru-RU" sz="2700" dirty="0"/>
              <a:t>того, теперь эти дрожжи можно использовать в приготовлении пирогов и хлеба.</a:t>
            </a:r>
          </a:p>
          <a:p>
            <a:pPr marL="0" indent="0">
              <a:buNone/>
            </a:pP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287912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pPr algn="l"/>
            <a:r>
              <a:rPr lang="ru-RU" sz="2700" b="1" u="sng" dirty="0"/>
              <a:t>Вопросы: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700" dirty="0"/>
              <a:t>1. Можно ли вырастить дрожжи дома? </a:t>
            </a:r>
          </a:p>
          <a:p>
            <a:pPr marL="0" indent="0">
              <a:buNone/>
            </a:pPr>
            <a:r>
              <a:rPr lang="ru-RU" sz="2700" dirty="0"/>
              <a:t>2. Можно ли ускорить рост дрожжей?</a:t>
            </a:r>
          </a:p>
          <a:p>
            <a:pPr marL="0" indent="0">
              <a:buNone/>
            </a:pPr>
            <a:r>
              <a:rPr lang="ru-RU" sz="2700" dirty="0"/>
              <a:t>3. Можно ли использовать дрожжи, выращенные дома?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80569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700" b="1" dirty="0"/>
              <a:t>Используемая литература</a:t>
            </a: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700" dirty="0"/>
              <a:t>1. 	https://ru.wikipedia.org/wiki/Дрожжи;</a:t>
            </a:r>
          </a:p>
          <a:p>
            <a:pPr marL="0" indent="0">
              <a:buNone/>
            </a:pPr>
            <a:r>
              <a:rPr lang="ru-RU" sz="2700" dirty="0"/>
              <a:t>2.	http://foooding.net/ingredients/drozhzhi/.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82219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700" b="1" dirty="0"/>
              <a:t>Выгодоприобретатель</a:t>
            </a:r>
            <a:r>
              <a:rPr lang="ru-RU" sz="2700" dirty="0"/>
              <a:t/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700" dirty="0" smtClean="0"/>
              <a:t>	Выгодоприобретателем </a:t>
            </a:r>
            <a:r>
              <a:rPr lang="ru-RU" sz="2700" dirty="0"/>
              <a:t>этого научного исследования может быть образовательное учреждение МАОУ СОШ №53 для использования в лабораторных работах на уроках по предмету "Окружающий мир».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338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000" dirty="0"/>
              <a:t>История изучения предмета исследования.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sz="3400" dirty="0" err="1" smtClean="0"/>
              <a:t>Дро́жжи</a:t>
            </a:r>
            <a:r>
              <a:rPr lang="ru-RU" sz="3400" dirty="0"/>
              <a:t> — группа одноклеточных грибов. Их около 1500 видов. Они размножаются почкованием. Типичные размеры дрожжевых клеток составляют 3—7 мкм в диаметре.</a:t>
            </a:r>
          </a:p>
          <a:p>
            <a:pPr marL="0" indent="0" algn="just">
              <a:buNone/>
            </a:pPr>
            <a:r>
              <a:rPr lang="ru-RU" sz="3400" dirty="0" smtClean="0"/>
              <a:t>	Дрожжи </a:t>
            </a:r>
            <a:r>
              <a:rPr lang="ru-RU" sz="3400" dirty="0"/>
              <a:t>имеют большое практическое значение, особенно хлебопекарные. Русское слово «дрожжи» имеет корень «</a:t>
            </a:r>
            <a:r>
              <a:rPr lang="ru-RU" sz="3400" dirty="0" err="1"/>
              <a:t>дрож</a:t>
            </a:r>
            <a:r>
              <a:rPr lang="ru-RU" sz="3400" dirty="0"/>
              <a:t>», который происходит от  праславянского слова, означающего «давить», «месить». </a:t>
            </a:r>
          </a:p>
          <a:p>
            <a:pPr marL="0" indent="0" algn="just">
              <a:buNone/>
            </a:pPr>
            <a:r>
              <a:rPr lang="ru-RU" sz="3400" dirty="0" smtClean="0"/>
              <a:t>	Дрожжи </a:t>
            </a:r>
            <a:r>
              <a:rPr lang="ru-RU" sz="3400" dirty="0"/>
              <a:t>одни из наиболее древних «домашних организмов». Тысячи лет люди использовали их для  выпечки. Археологи нашли среди руин древнеегипетских городов жернова и пекарни, а также изображение пекарей. Предполагается, что  египтяне к 1200 году до н. э. овладели технологией выпечки дрожжевого хлеба. </a:t>
            </a:r>
          </a:p>
          <a:p>
            <a:pPr marL="0" indent="0" algn="just">
              <a:buNone/>
            </a:pPr>
            <a:r>
              <a:rPr lang="ru-RU" sz="3400" dirty="0" smtClean="0"/>
              <a:t>	В</a:t>
            </a:r>
            <a:r>
              <a:rPr lang="ru-RU" sz="3400" dirty="0"/>
              <a:t> 1680 году голландский натуралист Антони </a:t>
            </a:r>
            <a:r>
              <a:rPr lang="ru-RU" sz="3400" dirty="0" err="1"/>
              <a:t>ван</a:t>
            </a:r>
            <a:r>
              <a:rPr lang="ru-RU" sz="3400" dirty="0"/>
              <a:t> Левенгук впервые увидел дрожжи в оптический микроскоп, но из-за отсутствия движения не распознал в них живые организмы</a:t>
            </a:r>
            <a:r>
              <a:rPr lang="ru-RU" sz="3400" baseline="30000" dirty="0"/>
              <a:t>.</a:t>
            </a:r>
            <a:r>
              <a:rPr lang="ru-RU" sz="3400" dirty="0"/>
              <a:t> В 1838 году французский естествоиспытатель Шарль </a:t>
            </a:r>
            <a:r>
              <a:rPr lang="ru-RU" sz="3400" dirty="0" err="1"/>
              <a:t>Каньяр</a:t>
            </a:r>
            <a:r>
              <a:rPr lang="ru-RU" sz="3400" dirty="0"/>
              <a:t> де Ла-Тур экспериментально доказал, что дрожжи — не просто химические вещества, а живые организмы, способные расти и размножаться. </a:t>
            </a:r>
          </a:p>
          <a:p>
            <a:pPr marL="0" indent="0" algn="just" fontAlgn="base">
              <a:buNone/>
            </a:pPr>
            <a:r>
              <a:rPr lang="ru-RU" sz="3400" dirty="0" smtClean="0"/>
              <a:t>	Научное </a:t>
            </a:r>
            <a:r>
              <a:rPr lang="ru-RU" sz="3400" dirty="0"/>
              <a:t>название хлебопекарных дрожжей</a:t>
            </a:r>
            <a:r>
              <a:rPr lang="ru-RU" sz="3400" i="1" dirty="0"/>
              <a:t> </a:t>
            </a:r>
            <a:r>
              <a:rPr lang="ru-RU" sz="3400" dirty="0"/>
              <a:t> означает «гриб, который ест сахар». Все происходит так: дрожжи «кушают» сахар, и перерабатывают его в углекислый газ, благодаря которому тесто увеличивается в размерах, раздуваясь изнутри. </a:t>
            </a:r>
          </a:p>
          <a:p>
            <a:pPr marL="0" indent="0" algn="just" fontAlgn="base">
              <a:buNone/>
            </a:pPr>
            <a:r>
              <a:rPr lang="ru-RU" sz="3400" dirty="0" smtClean="0"/>
              <a:t>	Дрожжи </a:t>
            </a:r>
            <a:r>
              <a:rPr lang="ru-RU" sz="3400" dirty="0"/>
              <a:t>полезны для организма, так как содержат много витаминов и минералов.</a:t>
            </a:r>
          </a:p>
          <a:p>
            <a:pPr marL="0" indent="0">
              <a:buNone/>
            </a:pP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343162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700" b="1" u="sng" dirty="0" smtClean="0"/>
              <a:t>Терминология</a:t>
            </a:r>
            <a:r>
              <a:rPr lang="ru-RU" sz="2700" dirty="0" smtClean="0"/>
              <a:t>.</a:t>
            </a: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900" dirty="0" smtClean="0"/>
              <a:t>	</a:t>
            </a:r>
            <a:r>
              <a:rPr lang="ru-RU" sz="2700" dirty="0" smtClean="0"/>
              <a:t>1. Микроскоп - прибор, предназначенный для получения увеличенных изображений предметов или их деталей, невидимых или плохо видимых невооружённым глазом.</a:t>
            </a:r>
          </a:p>
          <a:p>
            <a:pPr marL="0" indent="0">
              <a:buNone/>
            </a:pPr>
            <a:r>
              <a:rPr lang="ru-RU" sz="2700" dirty="0" smtClean="0"/>
              <a:t>	2. </a:t>
            </a:r>
            <a:r>
              <a:rPr lang="ru-RU" sz="2700" dirty="0" err="1" smtClean="0"/>
              <a:t>Видеоокуляр</a:t>
            </a:r>
            <a:r>
              <a:rPr lang="ru-RU" sz="2700" dirty="0" smtClean="0"/>
              <a:t> - малоформатная цветная камера, позволяющая захватывать изображения, видимые через микроскоп, проявлять их в полном цвете на мониторе и сохранять их как цифровые компьютерные файлы..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1545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000" b="1" u="sng" smtClean="0"/>
              <a:t>Этапы работы:</a:t>
            </a:r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1 этап. </a:t>
            </a:r>
          </a:p>
          <a:p>
            <a:pPr marL="0" indent="0" algn="just">
              <a:buNone/>
            </a:pPr>
            <a:r>
              <a:rPr lang="ru-RU" sz="2000" dirty="0" smtClean="0"/>
              <a:t>Я увидел, как бабушка печет пирог и добавляет в тесто дрожжи. И мне стало интересно, что такое дрожжи. Мы взяли немного дрожжей и стали всей семьей рассматривать их в микроскоп. Я увидел, что они похожи на овалы.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2809265"/>
            <a:ext cx="4057650" cy="3038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3950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/>
              <a:t>2 этап.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 smtClean="0"/>
              <a:t>	Я </a:t>
            </a:r>
            <a:r>
              <a:rPr lang="ru-RU" sz="2200" dirty="0"/>
              <a:t>прочитал в интернете, что дрожжи - это одноклеточные грибы и что их можно вырастить дома, а потом использовать их для выпечки. Еще я узнал, что дрожжи кушают сахар и поэтому размножаются. Я захотел провести дома опыт по выращиванию дрожжей и попросил родителей помочь мне.</a:t>
            </a:r>
          </a:p>
          <a:p>
            <a:pPr marL="0" indent="0" algn="just">
              <a:buNone/>
            </a:pPr>
            <a:r>
              <a:rPr lang="ru-RU" sz="2200" dirty="0" smtClean="0"/>
              <a:t>	Мы </a:t>
            </a:r>
            <a:r>
              <a:rPr lang="ru-RU" sz="2200" dirty="0"/>
              <a:t>узнали, что дрожжи можно вырастить просто добавив их в сладкую воду, но быстрее они размножаются при перемешивании. Мы с папой собрали дома магнитную мешалку, чтобы она постоянно перемешивала воду с дрожжами. Для этого мы взяли старый кулер от системного блока, достали из ненужного жесткого диска магнит.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3760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8064896" cy="581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20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225939" cy="5732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74167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302</Words>
  <Application>Microsoft Office PowerPoint</Application>
  <PresentationFormat>Экран (4:3)</PresentationFormat>
  <Paragraphs>68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                  Научно-исследовательский проект по биологии и экологии   Тема: «Исследование хлебопекарных дрожжей, их размножения».               </vt:lpstr>
      <vt:lpstr>Цель работы: </vt:lpstr>
      <vt:lpstr>Вопросы: </vt:lpstr>
      <vt:lpstr>История изучения предмета исследования. </vt:lpstr>
      <vt:lpstr>Терминология.</vt:lpstr>
      <vt:lpstr>Этапы работы: </vt:lpstr>
      <vt:lpstr>2 этап.</vt:lpstr>
      <vt:lpstr>Презентация PowerPoint</vt:lpstr>
      <vt:lpstr>Презентация PowerPoint</vt:lpstr>
      <vt:lpstr>Приклеили этот магнит в центр кулера.</vt:lpstr>
      <vt:lpstr>А сверху прикрутили решетку.</vt:lpstr>
      <vt:lpstr>Припаяли регулятор вращения.</vt:lpstr>
      <vt:lpstr>В качестве блока питания взяли зарядку от моего радиоуправляемого танка, а якорь взяли из магнитного конструктора.</vt:lpstr>
      <vt:lpstr>Проверяем, как работает мешалка.</vt:lpstr>
      <vt:lpstr>3 этап. Мы решили провести опыт, насколько быстро растут дрожжи и действительно ли при перемешивании они растут быстрее. Мы развели 3 г сухих хлебопекарных дрожжей в 300 г воды.</vt:lpstr>
      <vt:lpstr>Презентация PowerPoint</vt:lpstr>
      <vt:lpstr>Я посчитал, сколько я увидел дрожжей в микроскоп с увеличением 400 раз. </vt:lpstr>
      <vt:lpstr>В двух разных местах предметного стекла мы насчитали всего 155 клеток. </vt:lpstr>
      <vt:lpstr>Затем я взял 35 грамм сахара.  </vt:lpstr>
      <vt:lpstr>Добавил к дрожжам. </vt:lpstr>
      <vt:lpstr>И размешал его. </vt:lpstr>
      <vt:lpstr>Потом я разлил то что получилось в две одинаковые банки. </vt:lpstr>
      <vt:lpstr>Одну поставили стоять на столе, а вторую на магнитную мешалку. </vt:lpstr>
      <vt:lpstr>4 этап. Через 24 часа я снова взял по капельке из каждой банки и посчитал количество клеток видимых под микроскопом с увеличением в 400 раз. В банке, которая просто стояла на столе в двух местах получили всего 404 клетки.</vt:lpstr>
      <vt:lpstr>А в банке, которая стояла на магнитной мешалке всего 652 клетки. </vt:lpstr>
      <vt:lpstr>Таким образом, в микроскоп видно, что дрожжи при перемешивании размножались быстрее. Но даже без использования микроскопа видно, что в банке, которая стояла на мешалке слой дрожжей больше. </vt:lpstr>
      <vt:lpstr>5 этап.  Использование полученных дрожжей. Мы решили испечь хлеб с полученными дрожжами по старинному казачьему рецепту. Испекли мы его конечно не  печи, а в электрической духовке. Получилось очень вкусно!  </vt:lpstr>
      <vt:lpstr>Отвечаю на вопросы </vt:lpstr>
      <vt:lpstr>Вывод. </vt:lpstr>
      <vt:lpstr>Используемая литература</vt:lpstr>
      <vt:lpstr>Выгодоприобретатель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Наталья</cp:lastModifiedBy>
  <cp:revision>45</cp:revision>
  <dcterms:created xsi:type="dcterms:W3CDTF">2017-05-10T11:33:42Z</dcterms:created>
  <dcterms:modified xsi:type="dcterms:W3CDTF">2017-09-08T10:11:51Z</dcterms:modified>
</cp:coreProperties>
</file>