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BAC-E9B3-47A2-B88E-CC2AF7172A5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DD24-6A61-4A9D-928E-AB796570B2F7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BAC-E9B3-47A2-B88E-CC2AF7172A5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DD24-6A61-4A9D-928E-AB796570B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BAC-E9B3-47A2-B88E-CC2AF7172A5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DD24-6A61-4A9D-928E-AB796570B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BAC-E9B3-47A2-B88E-CC2AF7172A5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DD24-6A61-4A9D-928E-AB796570B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BAC-E9B3-47A2-B88E-CC2AF7172A5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DD24-6A61-4A9D-928E-AB796570B2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BAC-E9B3-47A2-B88E-CC2AF7172A5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DD24-6A61-4A9D-928E-AB796570B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BAC-E9B3-47A2-B88E-CC2AF7172A5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DD24-6A61-4A9D-928E-AB796570B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BAC-E9B3-47A2-B88E-CC2AF7172A5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DD24-6A61-4A9D-928E-AB796570B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BAC-E9B3-47A2-B88E-CC2AF7172A5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DD24-6A61-4A9D-928E-AB796570B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BAC-E9B3-47A2-B88E-CC2AF7172A5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DD24-6A61-4A9D-928E-AB796570B2F7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BAC-E9B3-47A2-B88E-CC2AF7172A5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DD24-6A61-4A9D-928E-AB796570B2F7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34DABAC-E9B3-47A2-B88E-CC2AF7172A5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C8EDD24-6A61-4A9D-928E-AB796570B2F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79451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«Золотая осень»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33800"/>
            <a:ext cx="5004048" cy="1066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Автор: Дайлиденок Любовь Евгеньевна, воспитатель МАОУ г. Костромы «Гимназия №25»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3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317847"/>
            <a:ext cx="2750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ОКТЯБРЬ - грязник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3509" y="4390459"/>
            <a:ext cx="29786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октябре, в октябре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Частый дождик на дворе.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На лугах мертва трава,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Замолчал кузнечик.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Заготовлены дрова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На зиму для печек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                     (</a:t>
            </a:r>
            <a:r>
              <a:rPr lang="ru-RU" sz="2000" i="1" dirty="0" smtClean="0">
                <a:solidFill>
                  <a:schemeClr val="bg1"/>
                </a:solidFill>
              </a:rPr>
              <a:t>Маршак </a:t>
            </a:r>
            <a:r>
              <a:rPr lang="ru-RU" sz="2000" i="1" dirty="0">
                <a:solidFill>
                  <a:schemeClr val="bg1"/>
                </a:solidFill>
              </a:rPr>
              <a:t>С</a:t>
            </a:r>
            <a:r>
              <a:rPr lang="ru-RU" sz="2000" i="1" dirty="0" smtClean="0">
                <a:solidFill>
                  <a:schemeClr val="bg1"/>
                </a:solidFill>
              </a:rPr>
              <a:t>.)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pbs.twimg.com/media/Ct22kGHWcAQVW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98" y="779512"/>
            <a:ext cx="5076987" cy="3575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0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307164"/>
            <a:ext cx="3146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НОЯБРЬ - полузимник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869160"/>
            <a:ext cx="3582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Ноябрь - нам не погулять,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То жжёт мороз, то ветер плачет.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Медведь в берлогу ляжет спать,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Жди - к нам зима шагает, значит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                        (</a:t>
            </a:r>
            <a:r>
              <a:rPr lang="ru-RU" i="1" dirty="0" err="1" smtClean="0">
                <a:solidFill>
                  <a:schemeClr val="bg1"/>
                </a:solidFill>
              </a:rPr>
              <a:t>Мецгер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А</a:t>
            </a:r>
            <a:r>
              <a:rPr lang="ru-RU" i="1" dirty="0" smtClean="0">
                <a:solidFill>
                  <a:schemeClr val="bg1"/>
                </a:solidFill>
              </a:rPr>
              <a:t>.)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mamaskoro.ru/wp-content/uploads/2015/11/wpid-noyabr-._i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99" y="980728"/>
            <a:ext cx="5108743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rderob-chic.ru/wp-content/uploads/2017/07/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34400" cy="52673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620688"/>
            <a:ext cx="70300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Список </a:t>
            </a:r>
            <a:r>
              <a:rPr lang="ru-RU" b="1" dirty="0" smtClean="0">
                <a:solidFill>
                  <a:schemeClr val="bg1"/>
                </a:solidFill>
              </a:rPr>
              <a:t>литературы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1).</a:t>
            </a:r>
            <a:r>
              <a:rPr lang="en-US" dirty="0" smtClean="0">
                <a:solidFill>
                  <a:schemeClr val="bg1"/>
                </a:solidFill>
              </a:rPr>
              <a:t> http://www.pravmir.ru/stixi-pro-osen/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2). </a:t>
            </a:r>
            <a:r>
              <a:rPr lang="en-US" dirty="0" smtClean="0">
                <a:solidFill>
                  <a:schemeClr val="bg1"/>
                </a:solidFill>
              </a:rPr>
              <a:t>https://yandex.ru/images/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3).</a:t>
            </a:r>
            <a:r>
              <a:rPr lang="en-US" dirty="0" smtClean="0">
                <a:solidFill>
                  <a:schemeClr val="bg1"/>
                </a:solidFill>
              </a:rPr>
              <a:t> http://rodnaya-tropinka.ru/poslovitsy-pro-osen/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4).</a:t>
            </a:r>
            <a:r>
              <a:rPr lang="en-US" dirty="0" smtClean="0">
                <a:solidFill>
                  <a:schemeClr val="bg1"/>
                </a:solidFill>
              </a:rPr>
              <a:t> http://mamamozhetvse.ru/zagadki-pro-osen-dlya-detej.html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5).</a:t>
            </a:r>
            <a:r>
              <a:rPr lang="en-US" dirty="0">
                <a:solidFill>
                  <a:schemeClr val="bg1"/>
                </a:solidFill>
              </a:rPr>
              <a:t> https://</a:t>
            </a:r>
            <a:r>
              <a:rPr lang="en-US" dirty="0" smtClean="0">
                <a:solidFill>
                  <a:schemeClr val="bg1"/>
                </a:solidFill>
              </a:rPr>
              <a:t>yandex.ru/images/search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6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r>
              <a:rPr lang="en-US" dirty="0">
                <a:solidFill>
                  <a:schemeClr val="bg1"/>
                </a:solidFill>
              </a:rPr>
              <a:t> http://</a:t>
            </a:r>
            <a:r>
              <a:rPr lang="en-US" dirty="0" smtClean="0">
                <a:solidFill>
                  <a:schemeClr val="bg1"/>
                </a:solidFill>
              </a:rPr>
              <a:t>chto-takoe-lyubov.net/stikhi-o-lyubvi/kollektsii-stikhov/7264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188640"/>
            <a:ext cx="3870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ОСЕННИЕ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Листочки танцуют, листочки кружатся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ярким ковром мне под ноги ложатся.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ужасно они занятые,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Зелёные, красные и золотые…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кленовые, листья дубовые,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Пурпурные, алые, даже бордовые…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Бросаюсь я листьями вверх наугад —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тоже устроить могу листопад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(Ю. Каспарова)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g-fotki.yandex.ru/get/5/yes06.35/0_134ae_b146346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4693960" cy="36964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hddfhm.com/images/autumn-clipart-fall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59" y="3885134"/>
            <a:ext cx="5793664" cy="26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76617"/>
            <a:ext cx="4570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Осень на картинах русских художников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gallart.by/images/gallery/Hudogniki/Mikhail_Germashev/1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6728"/>
            <a:ext cx="3456383" cy="28231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054" y="3574530"/>
            <a:ext cx="1291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М. </a:t>
            </a:r>
            <a:r>
              <a:rPr lang="ru-RU" sz="1600" dirty="0" err="1" smtClean="0">
                <a:solidFill>
                  <a:schemeClr val="bg1"/>
                </a:solidFill>
              </a:rPr>
              <a:t>Гернашев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navoshode.ru/img/big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11675"/>
            <a:ext cx="4451276" cy="27538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0" y="3514219"/>
            <a:ext cx="1150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В. Поленов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8" name="Picture 6" descr="http://s018.radikal.ru/i508/1210/f7/5ec4a5dd2c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36" y="3683496"/>
            <a:ext cx="4464496" cy="29465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8034" y="6237312"/>
            <a:ext cx="1585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О. Кожевникова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7628" y="4581128"/>
            <a:ext cx="42773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ПОСЛОВИЦЫ про ОСЕНЬ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Упал с дерева один лист – жди </a:t>
            </a:r>
            <a:r>
              <a:rPr lang="ru-RU" dirty="0" smtClean="0">
                <a:solidFill>
                  <a:schemeClr val="bg1"/>
                </a:solidFill>
              </a:rPr>
              <a:t>осени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От осени к лету повороту нету.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Осень </a:t>
            </a:r>
            <a:r>
              <a:rPr lang="ru-RU" dirty="0">
                <a:solidFill>
                  <a:schemeClr val="bg1"/>
                </a:solidFill>
              </a:rPr>
              <a:t>хвастлива, а весна справедлива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- В </a:t>
            </a:r>
            <a:r>
              <a:rPr lang="ru-RU" dirty="0">
                <a:solidFill>
                  <a:schemeClr val="bg1"/>
                </a:solidFill>
              </a:rPr>
              <a:t>сентябре синица просит осень в гости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sanjira.rubydos.ru/mnzenyuni/image445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5"/>
            <a:ext cx="6633319" cy="41458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7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2728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Осенние загадки: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490" y="949085"/>
            <a:ext cx="2884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1)Солнца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на небе тучи,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вредный и колючий,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Дует так, спасенья нет!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такое? Дай ответ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949085"/>
            <a:ext cx="3402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4)Кто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ночь по крыше бьёт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постукивает,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бормочет, и поёт, убаюкивает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490" y="2852936"/>
            <a:ext cx="3185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2)Стало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хмуро за окном,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Дождик просится к нам в дом.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сухо, а снаружи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 всюду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490" y="4586185"/>
            <a:ext cx="340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3)Тучи нагоняет, воет</a:t>
            </a:r>
            <a:r>
              <a:rPr lang="ru-RU" dirty="0">
                <a:solidFill>
                  <a:schemeClr val="bg1"/>
                </a:solidFill>
              </a:rPr>
              <a:t>, задувает.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 свету </a:t>
            </a:r>
            <a:r>
              <a:rPr lang="ru-RU" dirty="0" smtClean="0">
                <a:solidFill>
                  <a:schemeClr val="bg1"/>
                </a:solidFill>
              </a:rPr>
              <a:t>рыщет, поет </a:t>
            </a:r>
            <a:r>
              <a:rPr lang="ru-RU" dirty="0">
                <a:solidFill>
                  <a:schemeClr val="bg1"/>
                </a:solidFill>
              </a:rPr>
              <a:t>да свищет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2351554"/>
            <a:ext cx="3488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</a:rPr>
              <a:t>5)Листья с веток облетают,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Птицы к югу улетают.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«Что за время года?» — спросим.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Нам ответят: «Это…»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162" y="2131902"/>
            <a:ext cx="177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(Поздняя осень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0466" y="4045767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(лужи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0466" y="5268416"/>
            <a:ext cx="89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(Ветер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1533" y="1872415"/>
            <a:ext cx="94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(дождь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9822" y="3500595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(осень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klv-oboi.ru/img/gallery/5/thumbs/thumb_l_1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67" y="4053265"/>
            <a:ext cx="2857517" cy="2479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364594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ДАРЫ ОСЕНИ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pbs.twimg.com/media/CtR7SagWEAA1iI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0571"/>
            <a:ext cx="278431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http://www.beladm.ru/media/cache/d1/4e/d14e3da01e60d3356903a74e4be24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888829"/>
            <a:ext cx="3641701" cy="24249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s1.i.ua/3/1/3557621_bd7dbe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10" y="980728"/>
            <a:ext cx="3124194" cy="2333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8" name="Picture 10" descr="http://www.2fons.ru/pic/201409/1680x1050/2fons.ru-56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800369" cy="23752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0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0648"/>
            <a:ext cx="4387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Осенние ОВОЩИ и ФРУКТЫ гиганты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www.moya-planeta.ru/files/holder/f4/54/f454edfaf6b63ca7e8168a8d7c4d7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6" y="660758"/>
            <a:ext cx="3811547" cy="2517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ugaga.ru/uploads/posts/2016-09/1474624594_gigantskie-ovoschi-i-frukty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60759"/>
            <a:ext cx="3770611" cy="2490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aranormal-news.ru/ricunci/5556/article-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615952" cy="3049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ailce.com/wp-content/uploads/en-buyuk-bitkiler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56992"/>
            <a:ext cx="2424225" cy="3049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eggs.com.ua/photonews/269/_News_Photo_image_large_2693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43" y="3769682"/>
            <a:ext cx="3371528" cy="2102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683" y="260648"/>
            <a:ext cx="2837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Осенние месяцы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1412776"/>
            <a:ext cx="295232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СЕНТЯБРЬ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088" y="1426231"/>
            <a:ext cx="295232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ОКТЯБРЬ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05991" y="4221088"/>
            <a:ext cx="295232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НОЯБРЬ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167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СЕНТЯБРЬ - хмурень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9978" y="4077072"/>
            <a:ext cx="432631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Сентябрь — осенний месяц лишь отчасти,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Ведь он и летним может показаться,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солнце будет теплым, словно счастье,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Лучом с небес макушек, щек касаться;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не поверишь, что настала осень,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не поймешь, что скоро будет слякоть.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Гуляй же среди лип, берез и сосен,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Пока сентябрь дождем не начал плакать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                         (неизвестный автор)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papich.ru/wp-content/uploads/2015/11/sentja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2" y="1052736"/>
            <a:ext cx="3503712" cy="262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ribnik-club.ru/images/trueimg/originals/42/986CBBBE9AB4-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35" y="1052736"/>
            <a:ext cx="3503712" cy="262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Другая 12">
      <a:dk1>
        <a:sysClr val="windowText" lastClr="000000"/>
      </a:dk1>
      <a:lt1>
        <a:sysClr val="window" lastClr="FFFFFF"/>
      </a:lt1>
      <a:dk2>
        <a:srgbClr val="FFFF00"/>
      </a:dk2>
      <a:lt2>
        <a:srgbClr val="FFFF66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134</TotalTime>
  <Words>133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«Золотая осень»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«Золотая осень»</dc:title>
  <dc:creator>ук</dc:creator>
  <cp:lastModifiedBy>ук</cp:lastModifiedBy>
  <cp:revision>17</cp:revision>
  <dcterms:created xsi:type="dcterms:W3CDTF">2017-09-06T21:06:12Z</dcterms:created>
  <dcterms:modified xsi:type="dcterms:W3CDTF">2017-09-07T21:15:02Z</dcterms:modified>
</cp:coreProperties>
</file>