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1" r:id="rId14"/>
    <p:sldId id="270" r:id="rId15"/>
    <p:sldId id="268" r:id="rId16"/>
    <p:sldId id="267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0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06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84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46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4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81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84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0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0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3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89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4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0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209B9-E53B-464C-AEF0-A40AC5826F80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E385086-658D-485E-BB2B-42B885408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740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7;&#1088;&#1077;&#1079;&#1077;&#1085;&#1090;&#1072;&#1094;&#1080;&#1103;%20&#1082;%20&#1085;&#1072;&#1091;&#1085;&#1086;&#1081;%20&#1088;&#1072;&#1073;&#1086;&#1090;&#1077;\muzyka_-_Zvuki_lesa_(iPlayer.fm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echimsjadoma.ru/lekarstvennye-rasteniya/chaga-berezovyj-grib.html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nigazdorovya.com/chaga" TargetMode="External"/><Relationship Id="rId4" Type="http://schemas.openxmlformats.org/officeDocument/2006/relationships/hyperlink" Target="http://chagagrib.ru/raznoe/nemnogo-istorii-o-chage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7;&#1088;&#1077;&#1079;&#1077;&#1085;&#1090;&#1072;&#1094;&#1080;&#1103;%20&#1082;%20&#1085;&#1072;&#1091;&#1085;&#1086;&#1081;%20&#1088;&#1072;&#1073;&#1086;&#1090;&#1077;\muzyka_-_Zvuki_lesa_(iPlayer.fm).mp3" TargetMode="Externa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0146" y="499178"/>
            <a:ext cx="9144000" cy="22245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 </a:t>
            </a:r>
            <a: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«Чага</a:t>
            </a:r>
            <a: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7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 или польза</a:t>
            </a:r>
            <a:r>
              <a:rPr lang="ru-RU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53744" y="3509963"/>
            <a:ext cx="3629891" cy="2686121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1400" b="1" i="1" dirty="0" smtClean="0">
                <a:solidFill>
                  <a:schemeClr val="tx1"/>
                </a:solidFill>
              </a:rPr>
              <a:t>Автор: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Романюк Вероника Анатольевна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1 класс «Б»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МБОУ ООШ №1 им.М.А.Погодина</a:t>
            </a:r>
          </a:p>
          <a:p>
            <a:pPr algn="r"/>
            <a:r>
              <a:rPr lang="ru-RU" sz="1400" b="1" i="1" dirty="0" smtClean="0">
                <a:solidFill>
                  <a:schemeClr val="tx1"/>
                </a:solidFill>
              </a:rPr>
              <a:t>Научный руководитель: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Исаева Галина Всеволодовна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Педагог начальных классов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МБОУ ООШ №1 им.М.А.Погодина</a:t>
            </a:r>
          </a:p>
          <a:p>
            <a:pPr algn="r"/>
            <a:endParaRPr lang="ru-RU" sz="1600" dirty="0" smtClean="0"/>
          </a:p>
          <a:p>
            <a:pPr algn="r"/>
            <a:endParaRPr lang="ru-RU" sz="1600" dirty="0" smtClean="0"/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6" name="muzyka_-_Zvuki_les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1275255" y="6002215"/>
            <a:ext cx="490025" cy="4900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0945" y="534021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AD10B4"/>
                </a:solidFill>
                <a:latin typeface="Verdana"/>
              </a:rPr>
              <a:t>V Всероссийский конкурс детских исследовательских проектов "Первые шаги в науку"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34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4842"/>
            <a:ext cx="8596668" cy="11327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выглядят эти кусочки при ближайшем рассмотрении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557" y="1687681"/>
            <a:ext cx="11106507" cy="42409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Рисунок 24" descr="C:\Users\пк\Desktop\чаг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7" y="1624942"/>
            <a:ext cx="8707272" cy="484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0" y="859809"/>
            <a:ext cx="8570659" cy="475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5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Очередной этап приготовления «чудо-зелья»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224" y="1930400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105319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8585" y="1688124"/>
            <a:ext cx="9156771" cy="3126154"/>
          </a:xfrm>
        </p:spPr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МОЯ ПРАКТИЧЕСКАЯ РАБОТА</a:t>
            </a:r>
            <a:endParaRPr lang="ru-RU" sz="7200" b="1" i="1" u="sng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96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ыжыыыый\Desktop\ГРЕБАННАЯ ЧАГА\qSfaXpxxTr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73" y="0"/>
            <a:ext cx="5132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ыжыыыый\Desktop\ГРЕБАННАЯ ЧАГА\HSeL1de36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73" y="0"/>
            <a:ext cx="5132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ыжыыыый\Desktop\ГРЕБАННАЯ ЧАГА\kUnkTSh_p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73" y="0"/>
            <a:ext cx="5132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ыжыыыый\Desktop\ГРЕБАННАЯ ЧАГА\lEwBXsyh1Q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73" y="0"/>
            <a:ext cx="5132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рыжыыыый\Desktop\ГРЕБАННАЯ ЧАГА\ASARpGlollk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73" y="0"/>
            <a:ext cx="5132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92502" y="375138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Будьте здоровы!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31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0529"/>
            <a:ext cx="12269605" cy="463835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06680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Анализ информации, полученной при исследовании : </a:t>
            </a:r>
          </a:p>
        </p:txBody>
      </p:sp>
    </p:spTree>
    <p:extLst>
      <p:ext uri="{BB962C8B-B14F-4D97-AF65-F5344CB8AC3E}">
        <p14:creationId xmlns:p14="http://schemas.microsoft.com/office/powerpoint/2010/main" val="226912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65873" y="193597"/>
            <a:ext cx="7766936" cy="1646302"/>
          </a:xfrm>
        </p:spPr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91" y="2008851"/>
            <a:ext cx="52959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u="sng" dirty="0">
                <a:hlinkClick r:id="rId2"/>
              </a:rPr>
              <a:t>https://ru.wikipedia.org</a:t>
            </a:r>
            <a:endParaRPr lang="ru-RU" dirty="0"/>
          </a:p>
          <a:p>
            <a:pPr lvl="0"/>
            <a:r>
              <a:rPr lang="ru-RU" u="sng" dirty="0">
                <a:hlinkClick r:id="rId3"/>
              </a:rPr>
              <a:t>https://lechimsjadoma.ru/lekarstvennye-rasteniya/chaga-berezovyj-grib.html</a:t>
            </a:r>
            <a:endParaRPr lang="ru-RU" dirty="0"/>
          </a:p>
          <a:p>
            <a:pPr lvl="0"/>
            <a:r>
              <a:rPr lang="ru-RU" u="sng" dirty="0">
                <a:hlinkClick r:id="rId4"/>
              </a:rPr>
              <a:t>http://chagagrib.ru/raznoe/nemnogo-istorii-o-chage.html</a:t>
            </a:r>
            <a:endParaRPr lang="ru-RU" dirty="0"/>
          </a:p>
          <a:p>
            <a:pPr lvl="0"/>
            <a:r>
              <a:rPr lang="ru-RU" u="sng" dirty="0">
                <a:hlinkClick r:id="rId5"/>
              </a:rPr>
              <a:t>http://knigazdorovya.com/chaga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46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9274001" y="609600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478" y="122831"/>
            <a:ext cx="11409528" cy="6591868"/>
          </a:xfrm>
        </p:spPr>
        <p:txBody>
          <a:bodyPr/>
          <a:lstStyle/>
          <a:p>
            <a:endParaRPr lang="ru-RU" dirty="0" smtClean="0"/>
          </a:p>
          <a:p>
            <a:r>
              <a:rPr lang="ru-RU" b="1" i="1" u="sng" dirty="0" smtClean="0"/>
              <a:t>Актуальность</a:t>
            </a:r>
            <a:r>
              <a:rPr lang="ru-RU" dirty="0" smtClean="0"/>
              <a:t> </a:t>
            </a:r>
            <a:r>
              <a:rPr lang="ru-RU" dirty="0"/>
              <a:t>нашей работы предопределена самой жизнью — люди во все времена прибегали к услугам «знахарей». В наше время – в эпоху эволюции человека во всех сферах, мы считаем, что обществу просто необходимо знать об этом народном средстве, о его пользе и вреде.</a:t>
            </a:r>
          </a:p>
          <a:p>
            <a:r>
              <a:rPr lang="ru-RU" b="1" i="1" u="sng" dirty="0"/>
              <a:t>Цель исследования</a:t>
            </a:r>
            <a:r>
              <a:rPr lang="ru-RU" dirty="0"/>
              <a:t>: Изучить лечебные свойства березового гриба «Чага», а также вред и пользу, которую может получить человек, в процессе применения «народного средства».</a:t>
            </a:r>
          </a:p>
          <a:p>
            <a:r>
              <a:rPr lang="ru-RU" b="1" u="sng" dirty="0"/>
              <a:t>Задачи моей работы:</a:t>
            </a:r>
          </a:p>
          <a:p>
            <a:pPr marL="0" indent="0">
              <a:buNone/>
            </a:pPr>
            <a:r>
              <a:rPr lang="ru-RU" dirty="0"/>
              <a:t> 	</a:t>
            </a:r>
            <a:r>
              <a:rPr lang="ru-RU" dirty="0" smtClean="0"/>
              <a:t>      -  Выяснить</a:t>
            </a:r>
            <a:r>
              <a:rPr lang="ru-RU" dirty="0"/>
              <a:t>, какая информация о проблеме нашего исследования имеется в источниках </a:t>
            </a:r>
            <a:r>
              <a:rPr lang="ru-RU" dirty="0" smtClean="0"/>
              <a:t>    Интернет</a:t>
            </a:r>
            <a:r>
              <a:rPr lang="ru-RU" dirty="0"/>
              <a:t>, а также в научных статьях;</a:t>
            </a:r>
          </a:p>
          <a:p>
            <a:pPr marL="0" indent="0">
              <a:buNone/>
            </a:pPr>
            <a:r>
              <a:rPr lang="ru-RU" dirty="0"/>
              <a:t> 	</a:t>
            </a:r>
            <a:r>
              <a:rPr lang="ru-RU" dirty="0" smtClean="0"/>
              <a:t>      -  Выявить</a:t>
            </a:r>
            <a:r>
              <a:rPr lang="ru-RU" dirty="0"/>
              <a:t>, путём опроса, что известно обществу о данной проблеме;</a:t>
            </a:r>
          </a:p>
          <a:p>
            <a:pPr marL="0" indent="0">
              <a:buNone/>
            </a:pPr>
            <a:r>
              <a:rPr lang="ru-RU" dirty="0"/>
              <a:t> 	</a:t>
            </a:r>
            <a:r>
              <a:rPr lang="ru-RU" dirty="0" smtClean="0"/>
              <a:t>      -  Рассмотреть </a:t>
            </a:r>
            <a:r>
              <a:rPr lang="ru-RU" dirty="0"/>
              <a:t>лекарственные свойства гриба «чага».</a:t>
            </a:r>
          </a:p>
          <a:p>
            <a:r>
              <a:rPr lang="ru-RU" b="1" i="1" u="sng" dirty="0"/>
              <a:t>Объект исследования</a:t>
            </a:r>
            <a:r>
              <a:rPr lang="ru-RU" dirty="0" smtClean="0"/>
              <a:t>: Березовый </a:t>
            </a:r>
            <a:r>
              <a:rPr lang="ru-RU" dirty="0"/>
              <a:t>гриб «Чага». </a:t>
            </a:r>
          </a:p>
          <a:p>
            <a:r>
              <a:rPr lang="ru-RU" b="1" i="1" u="sng" dirty="0"/>
              <a:t>Предмет исследования</a:t>
            </a:r>
            <a:r>
              <a:rPr lang="ru-RU" dirty="0"/>
              <a:t>: Лекарственные свойства, а также область применения березового гриба, вред и польза применения.</a:t>
            </a:r>
          </a:p>
          <a:p>
            <a:r>
              <a:rPr lang="ru-RU" b="1" i="1" u="sng" dirty="0"/>
              <a:t>Методы исследования:</a:t>
            </a:r>
          </a:p>
          <a:p>
            <a:pPr marL="0" indent="0">
              <a:buNone/>
            </a:pPr>
            <a:r>
              <a:rPr lang="ru-RU" dirty="0"/>
              <a:t> 	</a:t>
            </a:r>
            <a:r>
              <a:rPr lang="ru-RU" dirty="0" smtClean="0"/>
              <a:t>       - Изучение </a:t>
            </a:r>
            <a:r>
              <a:rPr lang="ru-RU" dirty="0"/>
              <a:t>литературы; работа с информацией полученной из сети Интернет;</a:t>
            </a:r>
          </a:p>
          <a:p>
            <a:pPr marL="0" indent="0">
              <a:buNone/>
            </a:pPr>
            <a:r>
              <a:rPr lang="ru-RU" dirty="0"/>
              <a:t> 	проведение опроса по теме: «Что такое «Чага»?»</a:t>
            </a:r>
          </a:p>
          <a:p>
            <a:pPr marL="0" indent="0">
              <a:buNone/>
            </a:pPr>
            <a:r>
              <a:rPr lang="ru-RU" dirty="0"/>
              <a:t> 	</a:t>
            </a:r>
            <a:r>
              <a:rPr lang="ru-RU" dirty="0" smtClean="0"/>
              <a:t>      -  Ознакомление </a:t>
            </a:r>
            <a:r>
              <a:rPr lang="ru-RU" dirty="0"/>
              <a:t>с рецептами «чудодейственных» лекарственных средств из «Чаги».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9274001" y="609600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38" y="368490"/>
            <a:ext cx="8787390" cy="5895833"/>
          </a:xfrm>
        </p:spPr>
      </p:pic>
    </p:spTree>
    <p:extLst>
      <p:ext uri="{BB962C8B-B14F-4D97-AF65-F5344CB8AC3E}">
        <p14:creationId xmlns:p14="http://schemas.microsoft.com/office/powerpoint/2010/main" val="329003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91070"/>
            <a:ext cx="8596668" cy="6277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так выглядит чага.</a:t>
            </a:r>
            <a:br>
              <a:rPr lang="ru-RU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Рисунок 18" descr="C:\Users\пк\Desktop\003_P61932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52" y="914400"/>
            <a:ext cx="8846550" cy="539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58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9118" y="135885"/>
            <a:ext cx="8596313" cy="125571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чага, выросшая на берёзе, считается лечебной.</a:t>
            </a:r>
            <a:b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Рисунок 19" descr="C:\Users\пк\Desktop\002_IMG_27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1" y="1391597"/>
            <a:ext cx="8823626" cy="498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37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18735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Эту берёзу совсем съела чага, поэтому она сломалась.</a:t>
            </a:r>
            <a:br>
              <a:rPr lang="ru-RU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Рисунок 20" descr="C:\Users\пк\Desktop\014_P82812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47" y="1187355"/>
            <a:ext cx="8816455" cy="515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muzyka_-_Zvuki_lesa_(iPlay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560493" y="632555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0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752" y="0"/>
            <a:ext cx="82978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большинстве случаев чага вырастает на живых ослабленных деревьях</a:t>
            </a:r>
            <a:endParaRPr lang="ru-RU" sz="32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Рисунок 21" descr="C:\Users\пк\Desktop\022_100_76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5" y="1077218"/>
            <a:ext cx="8393373" cy="543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0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2955"/>
            <a:ext cx="8596668" cy="873457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это подготовка чаги к сушке.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0894" y="3197819"/>
            <a:ext cx="12846590" cy="50099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Рисунок 22" descr="C:\Users\пк\Desktop\чаг\P80792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94" y="1028346"/>
            <a:ext cx="8830679" cy="535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49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Её нужно порубить на небольшие куски, чтобы лучше сохла.</a:t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8395" y="4086226"/>
            <a:ext cx="9888257" cy="38807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Рисунок 23" descr="C:\Users\пк\Desktop\чаг\102_0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086" y="1930400"/>
            <a:ext cx="5894363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84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147</TotalTime>
  <Words>218</Words>
  <Application>Microsoft Office PowerPoint</Application>
  <PresentationFormat>Произвольный</PresentationFormat>
  <Paragraphs>42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    Гриб «Чага»  вред или польза  </vt:lpstr>
      <vt:lpstr>Презентация PowerPoint</vt:lpstr>
      <vt:lpstr>Презентация PowerPoint</vt:lpstr>
      <vt:lpstr>Вот так выглядит чага. </vt:lpstr>
      <vt:lpstr>Только чага, выросшая на берёзе, считается лечебной. </vt:lpstr>
      <vt:lpstr>Эту берёзу совсем съела чага, поэтому она сломалась. </vt:lpstr>
      <vt:lpstr>Презентация PowerPoint</vt:lpstr>
      <vt:lpstr>А это подготовка чаги к сушке.</vt:lpstr>
      <vt:lpstr>Её нужно порубить на небольшие куски, чтобы лучше сохла. </vt:lpstr>
      <vt:lpstr>Так выглядят эти кусочки при ближайшем рассмотрении</vt:lpstr>
      <vt:lpstr>Презентация PowerPoint</vt:lpstr>
      <vt:lpstr>Очередной этап приготовления «чудо-зелья»</vt:lpstr>
      <vt:lpstr>МОЯ ПРАКТИЧЕСКАЯ РАБОТА</vt:lpstr>
      <vt:lpstr>Будьте здоровы!</vt:lpstr>
      <vt:lpstr>Анализ информации, полученной при исследовании : </vt:lpstr>
      <vt:lpstr>Спасибо за внимание!</vt:lpstr>
      <vt:lpstr>Источники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Гриб «Чага» вред или польза</dc:title>
  <dc:creator>пк</dc:creator>
  <cp:lastModifiedBy>Наталья</cp:lastModifiedBy>
  <cp:revision>17</cp:revision>
  <dcterms:created xsi:type="dcterms:W3CDTF">2017-02-26T18:45:57Z</dcterms:created>
  <dcterms:modified xsi:type="dcterms:W3CDTF">2017-09-18T13:26:31Z</dcterms:modified>
</cp:coreProperties>
</file>