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58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1" d="100"/>
          <a:sy n="61" d="100"/>
        </p:scale>
        <p:origin x="-984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0E17E9-4C2F-4FBB-BF8E-6EECBABF97DC}" type="datetimeFigureOut">
              <a:rPr lang="ru-RU" smtClean="0"/>
              <a:t>20.09.2017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4E19BD-9DF9-462F-9727-B1A0D7DCEC2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0E17E9-4C2F-4FBB-BF8E-6EECBABF97DC}" type="datetimeFigureOut">
              <a:rPr lang="ru-RU" smtClean="0"/>
              <a:t>20.09.2017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4E19BD-9DF9-462F-9727-B1A0D7DCEC2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0E17E9-4C2F-4FBB-BF8E-6EECBABF97DC}" type="datetimeFigureOut">
              <a:rPr lang="ru-RU" smtClean="0"/>
              <a:t>20.09.2017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4E19BD-9DF9-462F-9727-B1A0D7DCEC2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0E17E9-4C2F-4FBB-BF8E-6EECBABF97DC}" type="datetimeFigureOut">
              <a:rPr lang="ru-RU" smtClean="0"/>
              <a:t>20.09.2017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4E19BD-9DF9-462F-9727-B1A0D7DCEC2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0E17E9-4C2F-4FBB-BF8E-6EECBABF97DC}" type="datetimeFigureOut">
              <a:rPr lang="ru-RU" smtClean="0"/>
              <a:t>20.09.2017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4E19BD-9DF9-462F-9727-B1A0D7DCEC2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0E17E9-4C2F-4FBB-BF8E-6EECBABF97DC}" type="datetimeFigureOut">
              <a:rPr lang="ru-RU" smtClean="0"/>
              <a:t>20.09.2017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4E19BD-9DF9-462F-9727-B1A0D7DCEC2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0E17E9-4C2F-4FBB-BF8E-6EECBABF97DC}" type="datetimeFigureOut">
              <a:rPr lang="ru-RU" smtClean="0"/>
              <a:t>20.09.2017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4E19BD-9DF9-462F-9727-B1A0D7DCEC2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0E17E9-4C2F-4FBB-BF8E-6EECBABF97DC}" type="datetimeFigureOut">
              <a:rPr lang="ru-RU" smtClean="0"/>
              <a:t>20.09.2017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4E19BD-9DF9-462F-9727-B1A0D7DCEC2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0E17E9-4C2F-4FBB-BF8E-6EECBABF97DC}" type="datetimeFigureOut">
              <a:rPr lang="ru-RU" smtClean="0"/>
              <a:t>20.09.2017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4E19BD-9DF9-462F-9727-B1A0D7DCEC2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0E17E9-4C2F-4FBB-BF8E-6EECBABF97DC}" type="datetimeFigureOut">
              <a:rPr lang="ru-RU" smtClean="0"/>
              <a:t>20.09.2017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4E19BD-9DF9-462F-9727-B1A0D7DCEC2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0E17E9-4C2F-4FBB-BF8E-6EECBABF97DC}" type="datetimeFigureOut">
              <a:rPr lang="ru-RU" smtClean="0"/>
              <a:t>20.09.2017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4E19BD-9DF9-462F-9727-B1A0D7DCEC2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26000">
              <a:srgbClr val="FBEAC7"/>
            </a:gs>
            <a:gs pos="73000">
              <a:srgbClr val="FFFF00">
                <a:alpha val="40000"/>
              </a:srgbClr>
            </a:gs>
            <a:gs pos="43000">
              <a:srgbClr val="FFC000">
                <a:alpha val="41000"/>
              </a:srgbClr>
            </a:gs>
            <a:gs pos="17999">
              <a:srgbClr val="FEE7F2"/>
            </a:gs>
            <a:gs pos="36000">
              <a:srgbClr val="FAC77D"/>
            </a:gs>
            <a:gs pos="61000">
              <a:srgbClr val="FBA97D"/>
            </a:gs>
            <a:gs pos="82001">
              <a:srgbClr val="FBD49C"/>
            </a:gs>
            <a:gs pos="100000">
              <a:srgbClr val="FEE7F2"/>
            </a:gs>
          </a:gsLst>
          <a:path path="circle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D0E17E9-4C2F-4FBB-BF8E-6EECBABF97DC}" type="datetimeFigureOut">
              <a:rPr lang="ru-RU" smtClean="0"/>
              <a:t>20.09.2017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D4E19BD-9DF9-462F-9727-B1A0D7DCEC2C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hyperlink" Target="https://img-fotki.yandex.ru/get/133056/200418627.15c/0_16e7d6_fb153668_orig.png" TargetMode="External"/><Relationship Id="rId13" Type="http://schemas.openxmlformats.org/officeDocument/2006/relationships/hyperlink" Target="http://printonic.ru/kartinki/priroda/rasteniya/ovoshchi/svekla" TargetMode="External"/><Relationship Id="rId3" Type="http://schemas.openxmlformats.org/officeDocument/2006/relationships/hyperlink" Target="http://kladraz.ru/zagadki-dlja-detei/zagadki-pro-frukty-i-ovoschi-dlja-detei-6-7-let-s-otvetami.html" TargetMode="External"/><Relationship Id="rId7" Type="http://schemas.openxmlformats.org/officeDocument/2006/relationships/hyperlink" Target="https://img-fotki.yandex.ru/get/60380/200418627.15c/0_16e7e1_7859b58a_orig.png" TargetMode="External"/><Relationship Id="rId12" Type="http://schemas.openxmlformats.org/officeDocument/2006/relationships/hyperlink" Target="https://www.look.com.ua/download/194189/2560x1440" TargetMode="External"/><Relationship Id="rId2" Type="http://schemas.openxmlformats.org/officeDocument/2006/relationships/hyperlink" Target="https://img-fotki.yandex.ru/get/94372/200418627.15d/0_16e9bc_1c51ecbb_orig.png" TargetMode="External"/><Relationship Id="rId1" Type="http://schemas.openxmlformats.org/officeDocument/2006/relationships/slideLayout" Target="../slideLayouts/slideLayout6.xml"/><Relationship Id="rId6" Type="http://schemas.openxmlformats.org/officeDocument/2006/relationships/hyperlink" Target="http://www.coollady.ru/pic/0004/054/001.jpg" TargetMode="External"/><Relationship Id="rId11" Type="http://schemas.openxmlformats.org/officeDocument/2006/relationships/hyperlink" Target="http://polzaili.ru/kartofel-foto-luchshie-kartofelnye-fotografii" TargetMode="External"/><Relationship Id="rId5" Type="http://schemas.openxmlformats.org/officeDocument/2006/relationships/hyperlink" Target="https://img-fotki.yandex.ru/get/99813/200418627.1ab/0_18dd8b_64d67761_orig.png" TargetMode="External"/><Relationship Id="rId10" Type="http://schemas.openxmlformats.org/officeDocument/2006/relationships/hyperlink" Target="http://galerey-room.ru/?p=10008" TargetMode="External"/><Relationship Id="rId4" Type="http://schemas.openxmlformats.org/officeDocument/2006/relationships/hyperlink" Target="https://img-fotki.yandex.ru/get/15573/200418627.83/0_120fd2_fc3420a1_orig.png" TargetMode="External"/><Relationship Id="rId9" Type="http://schemas.openxmlformats.org/officeDocument/2006/relationships/hyperlink" Target="http://img-fotki.yandex.ru/get/4128/16969765.dd/0_6f376_a8dd5c6a_orig.png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571481"/>
            <a:ext cx="7772400" cy="1571635"/>
          </a:xfrm>
        </p:spPr>
        <p:txBody>
          <a:bodyPr>
            <a:normAutofit fontScale="90000"/>
          </a:bodyPr>
          <a:lstStyle/>
          <a:p>
            <a:r>
              <a:rPr lang="ru-RU" sz="5300" b="1" i="1" dirty="0" smtClean="0">
                <a:solidFill>
                  <a:srgbClr val="002060"/>
                </a:solidFill>
              </a:rPr>
              <a:t>Презентация</a:t>
            </a:r>
            <a:r>
              <a:rPr lang="ru-RU" sz="6600" b="1" i="1" dirty="0" smtClean="0">
                <a:solidFill>
                  <a:srgbClr val="FF0000"/>
                </a:solidFill>
              </a:rPr>
              <a:t/>
            </a:r>
            <a:br>
              <a:rPr lang="ru-RU" sz="6600" b="1" i="1" dirty="0" smtClean="0">
                <a:solidFill>
                  <a:srgbClr val="FF0000"/>
                </a:solidFill>
              </a:rPr>
            </a:br>
            <a:r>
              <a:rPr lang="ru-RU" sz="6600" b="1" i="1" dirty="0" smtClean="0">
                <a:solidFill>
                  <a:srgbClr val="002060"/>
                </a:solidFill>
              </a:rPr>
              <a:t>«Собираем урожай»</a:t>
            </a:r>
            <a:endParaRPr lang="ru-RU" sz="6600" b="1" i="1" dirty="0">
              <a:solidFill>
                <a:srgbClr val="00206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28728" y="5214950"/>
            <a:ext cx="6929486" cy="1071570"/>
          </a:xfrm>
        </p:spPr>
        <p:txBody>
          <a:bodyPr>
            <a:normAutofit/>
          </a:bodyPr>
          <a:lstStyle/>
          <a:p>
            <a:pPr algn="l"/>
            <a:r>
              <a:rPr lang="ru-RU" sz="1800" b="1" dirty="0" smtClean="0">
                <a:solidFill>
                  <a:schemeClr val="tx1"/>
                </a:solidFill>
              </a:rPr>
              <a:t>Автор: Галютина Татьяна Геннадьевна, воспитатель, муниципальное дошкольное образовательное учреждение «Детский сад № 295 Красноармейского района Волгограда»</a:t>
            </a:r>
            <a:endParaRPr lang="ru-RU" sz="1800" b="1" dirty="0">
              <a:solidFill>
                <a:schemeClr val="tx1"/>
              </a:solidFill>
            </a:endParaRPr>
          </a:p>
        </p:txBody>
      </p:sp>
      <p:pic>
        <p:nvPicPr>
          <p:cNvPr id="12292" name="Picture 4" descr="https://img-fotki.yandex.ru/get/94372/200418627.15d/0_16e9bc_1c51ecbb_orig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928794" y="2000240"/>
            <a:ext cx="5213055" cy="3163932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Содержимое 4" descr="look.com.ua-194189.jpg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2857496"/>
            <a:ext cx="6271862" cy="3527923"/>
          </a:xfrm>
        </p:spPr>
      </p:pic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3929058" y="500042"/>
            <a:ext cx="4757742" cy="5626121"/>
          </a:xfrm>
        </p:spPr>
        <p:txBody>
          <a:bodyPr/>
          <a:lstStyle/>
          <a:p>
            <a:pPr>
              <a:buNone/>
            </a:pPr>
            <a:r>
              <a:rPr lang="ru-RU" b="1" dirty="0"/>
              <a:t>Белый зубчик от простуды</a:t>
            </a:r>
          </a:p>
          <a:p>
            <a:pPr>
              <a:buNone/>
            </a:pPr>
            <a:r>
              <a:rPr lang="ru-RU" b="1" dirty="0"/>
              <a:t>Пожевать совсем не худо.</a:t>
            </a:r>
          </a:p>
          <a:p>
            <a:pPr>
              <a:buNone/>
            </a:pPr>
            <a:r>
              <a:rPr lang="ru-RU" b="1" dirty="0"/>
              <a:t>От простудных от болезней</a:t>
            </a:r>
          </a:p>
          <a:p>
            <a:pPr>
              <a:buNone/>
            </a:pPr>
            <a:r>
              <a:rPr lang="ru-RU" b="1" dirty="0"/>
              <a:t>Нету овоща полезней.</a:t>
            </a:r>
          </a:p>
          <a:p>
            <a:pPr>
              <a:buNone/>
            </a:pPr>
            <a:r>
              <a:rPr lang="ru-RU" b="1" i="1" dirty="0"/>
              <a:t>(Чеснок)</a:t>
            </a:r>
          </a:p>
          <a:p>
            <a:pPr>
              <a:buNone/>
            </a:pPr>
            <a:r>
              <a:rPr lang="ru-RU" dirty="0"/>
              <a:t> </a:t>
            </a:r>
          </a:p>
          <a:p>
            <a:endParaRPr lang="ru-RU" dirty="0"/>
          </a:p>
        </p:txBody>
      </p:sp>
    </p:spTree>
  </p:cSld>
  <p:clrMapOvr>
    <a:masterClrMapping/>
  </p:clrMapOvr>
  <p:transition spd="med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000108"/>
            <a:ext cx="4257676" cy="5126055"/>
          </a:xfrm>
        </p:spPr>
        <p:txBody>
          <a:bodyPr/>
          <a:lstStyle/>
          <a:p>
            <a:pPr>
              <a:buNone/>
            </a:pPr>
            <a:r>
              <a:rPr lang="ru-RU" b="1" dirty="0"/>
              <a:t>Приготовить на обед</a:t>
            </a:r>
          </a:p>
          <a:p>
            <a:pPr>
              <a:buNone/>
            </a:pPr>
            <a:r>
              <a:rPr lang="ru-RU" b="1" dirty="0"/>
              <a:t>Ты не сможешь винегрет,</a:t>
            </a:r>
          </a:p>
          <a:p>
            <a:pPr>
              <a:buNone/>
            </a:pPr>
            <a:r>
              <a:rPr lang="ru-RU" b="1" dirty="0"/>
              <a:t>Если овоща такого</a:t>
            </a:r>
          </a:p>
          <a:p>
            <a:pPr>
              <a:buNone/>
            </a:pPr>
            <a:r>
              <a:rPr lang="ru-RU" b="1" dirty="0"/>
              <a:t>У тебя на грядке нет.</a:t>
            </a:r>
          </a:p>
          <a:p>
            <a:pPr>
              <a:buNone/>
            </a:pPr>
            <a:r>
              <a:rPr lang="ru-RU" b="1" i="1" dirty="0"/>
              <a:t>(Свекла)</a:t>
            </a:r>
          </a:p>
          <a:p>
            <a:endParaRPr lang="ru-RU" dirty="0"/>
          </a:p>
        </p:txBody>
      </p:sp>
      <p:pic>
        <p:nvPicPr>
          <p:cNvPr id="5" name="Содержимое 4" descr="img_56f69166aa9b9.jpg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clrChange>
              <a:clrFrom>
                <a:srgbClr val="FEFFFF"/>
              </a:clrFrom>
              <a:clrTo>
                <a:srgbClr val="FEFFFF">
                  <a:alpha val="0"/>
                </a:srgbClr>
              </a:clrTo>
            </a:clrChange>
          </a:blip>
          <a:stretch>
            <a:fillRect/>
          </a:stretch>
        </p:blipFill>
        <p:spPr>
          <a:xfrm rot="1102886">
            <a:off x="4183561" y="393688"/>
            <a:ext cx="4310093" cy="5936173"/>
          </a:xfrm>
        </p:spPr>
      </p:pic>
    </p:spTree>
  </p:cSld>
  <p:clrMapOvr>
    <a:masterClrMapping/>
  </p:clrMapOvr>
  <p:transition spd="med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" y="2214554"/>
            <a:ext cx="8229600" cy="3929090"/>
          </a:xfrm>
        </p:spPr>
        <p:txBody>
          <a:bodyPr>
            <a:normAutofit fontScale="90000"/>
          </a:bodyPr>
          <a:lstStyle/>
          <a:p>
            <a:pPr algn="l"/>
            <a:r>
              <a:rPr lang="ru-RU" sz="1400" b="1" i="1" u="sng" dirty="0" smtClean="0"/>
              <a:t/>
            </a:r>
            <a:br>
              <a:rPr lang="ru-RU" sz="1400" b="1" i="1" u="sng" dirty="0" smtClean="0"/>
            </a:br>
            <a:r>
              <a:rPr lang="ru-RU" sz="1400" b="1" i="1" u="sng" dirty="0"/>
              <a:t/>
            </a:r>
            <a:br>
              <a:rPr lang="ru-RU" sz="1400" b="1" i="1" u="sng" dirty="0"/>
            </a:br>
            <a:r>
              <a:rPr lang="ru-RU" sz="1400" b="1" i="1" u="sng" dirty="0" smtClean="0"/>
              <a:t/>
            </a:r>
            <a:br>
              <a:rPr lang="ru-RU" sz="1400" b="1" i="1" u="sng" dirty="0" smtClean="0"/>
            </a:br>
            <a:r>
              <a:rPr lang="ru-RU" sz="1400" b="1" i="1" u="sng" dirty="0" smtClean="0"/>
              <a:t/>
            </a:r>
            <a:br>
              <a:rPr lang="ru-RU" sz="1400" b="1" i="1" u="sng" dirty="0" smtClean="0"/>
            </a:br>
            <a:r>
              <a:rPr lang="ru-RU" sz="1400" b="1" i="1" u="sng" dirty="0"/>
              <a:t/>
            </a:r>
            <a:br>
              <a:rPr lang="ru-RU" sz="1400" b="1" i="1" u="sng" dirty="0"/>
            </a:br>
            <a:r>
              <a:rPr lang="ru-RU" sz="1400" b="1" i="1" u="sng" dirty="0" smtClean="0"/>
              <a:t/>
            </a:r>
            <a:br>
              <a:rPr lang="ru-RU" sz="1400" b="1" i="1" u="sng" dirty="0" smtClean="0"/>
            </a:br>
            <a:r>
              <a:rPr lang="ru-RU" sz="1400" b="1" i="1" u="sng" dirty="0"/>
              <a:t/>
            </a:r>
            <a:br>
              <a:rPr lang="ru-RU" sz="1400" b="1" i="1" u="sng" dirty="0"/>
            </a:br>
            <a:r>
              <a:rPr lang="ru-RU" sz="1400" b="1" i="1" u="sng" dirty="0" smtClean="0"/>
              <a:t/>
            </a:r>
            <a:br>
              <a:rPr lang="ru-RU" sz="1400" b="1" i="1" u="sng" dirty="0" smtClean="0"/>
            </a:br>
            <a:r>
              <a:rPr lang="ru-RU" sz="1400" b="1" i="1" u="sng" dirty="0" smtClean="0"/>
              <a:t/>
            </a:r>
            <a:br>
              <a:rPr lang="ru-RU" sz="1400" b="1" i="1" u="sng" dirty="0" smtClean="0"/>
            </a:br>
            <a:r>
              <a:rPr lang="ru-RU" sz="1400" b="1" i="1" u="sng" dirty="0"/>
              <a:t/>
            </a:r>
            <a:br>
              <a:rPr lang="ru-RU" sz="1400" b="1" i="1" u="sng" dirty="0"/>
            </a:br>
            <a:r>
              <a:rPr lang="ru-RU" sz="1400" b="1" i="1" u="sng" dirty="0" smtClean="0"/>
              <a:t/>
            </a:r>
            <a:br>
              <a:rPr lang="ru-RU" sz="1400" b="1" i="1" u="sng" dirty="0" smtClean="0"/>
            </a:br>
            <a:r>
              <a:rPr lang="ru-RU" sz="1400" b="1" i="1" u="sng" dirty="0" smtClean="0"/>
              <a:t/>
            </a:r>
            <a:br>
              <a:rPr lang="ru-RU" sz="1400" b="1" i="1" u="sng" dirty="0" smtClean="0"/>
            </a:br>
            <a:r>
              <a:rPr lang="ru-RU" sz="1400" b="1" i="1" u="sng" dirty="0"/>
              <a:t/>
            </a:r>
            <a:br>
              <a:rPr lang="ru-RU" sz="1400" b="1" i="1" u="sng" dirty="0"/>
            </a:br>
            <a:r>
              <a:rPr lang="ru-RU" sz="1400" b="1" i="1" u="sng" dirty="0" smtClean="0"/>
              <a:t/>
            </a:r>
            <a:br>
              <a:rPr lang="ru-RU" sz="1400" b="1" i="1" u="sng" dirty="0" smtClean="0"/>
            </a:br>
            <a:r>
              <a:rPr lang="ru-RU" sz="1400" b="1" i="1" u="sng" dirty="0" smtClean="0"/>
              <a:t>Ссылки</a:t>
            </a:r>
            <a:r>
              <a:rPr lang="ru-RU" sz="1400" dirty="0" smtClean="0"/>
              <a:t>:</a:t>
            </a:r>
            <a:br>
              <a:rPr lang="ru-RU" sz="1400" dirty="0" smtClean="0"/>
            </a:br>
            <a:r>
              <a:rPr lang="ru-RU" sz="1400" dirty="0" err="1" smtClean="0"/>
              <a:t>тит</a:t>
            </a:r>
            <a:r>
              <a:rPr lang="ru-RU" sz="1400" dirty="0" smtClean="0"/>
              <a:t>. лист - </a:t>
            </a:r>
            <a:r>
              <a:rPr lang="en-US" sz="1400" dirty="0" smtClean="0">
                <a:hlinkClick r:id="rId2"/>
              </a:rPr>
              <a:t>https://img-fotki.yandex.ru/get/94372/200418627.15d/0_16e9bc_1c51ecbb_orig.png</a:t>
            </a:r>
            <a:r>
              <a:rPr lang="ru-RU" sz="1400" dirty="0" smtClean="0"/>
              <a:t/>
            </a:r>
            <a:br>
              <a:rPr lang="ru-RU" sz="1400" dirty="0" smtClean="0"/>
            </a:br>
            <a:r>
              <a:rPr lang="en-US" sz="1400" dirty="0" smtClean="0"/>
              <a:t> </a:t>
            </a:r>
            <a:r>
              <a:rPr lang="ru-RU" sz="1400" dirty="0" smtClean="0"/>
              <a:t/>
            </a:r>
            <a:br>
              <a:rPr lang="ru-RU" sz="1400" dirty="0" smtClean="0"/>
            </a:br>
            <a:r>
              <a:rPr lang="ru-RU" sz="1400" dirty="0" smtClean="0"/>
              <a:t>Загадки: </a:t>
            </a:r>
            <a:r>
              <a:rPr lang="en-US" sz="1400" dirty="0" smtClean="0">
                <a:hlinkClick r:id="rId3"/>
              </a:rPr>
              <a:t>http://kladraz.ru/zagadki-dlja-detei/zagadki-pro-frukty-i-ovoschi-dlja-detei-6-7-let-s-otvetami.html</a:t>
            </a:r>
            <a:r>
              <a:rPr lang="ru-RU" sz="1400" dirty="0" smtClean="0"/>
              <a:t/>
            </a:r>
            <a:br>
              <a:rPr lang="ru-RU" sz="1400" dirty="0" smtClean="0"/>
            </a:br>
            <a:r>
              <a:rPr lang="ru-RU" sz="1400" dirty="0" smtClean="0"/>
              <a:t/>
            </a:r>
            <a:br>
              <a:rPr lang="ru-RU" sz="1400" dirty="0" smtClean="0"/>
            </a:br>
            <a:r>
              <a:rPr lang="en-US" sz="1400" dirty="0" smtClean="0"/>
              <a:t> </a:t>
            </a:r>
            <a:r>
              <a:rPr lang="ru-RU" sz="1400" dirty="0" smtClean="0"/>
              <a:t>Огурец - </a:t>
            </a:r>
            <a:r>
              <a:rPr lang="en-US" sz="1400" dirty="0" smtClean="0">
                <a:hlinkClick r:id="rId4"/>
              </a:rPr>
              <a:t>https://img-fotki.yandex.ru/get/15573/200418627.83/0_120fd2_fc3420a1_orig.png</a:t>
            </a:r>
            <a:r>
              <a:rPr lang="ru-RU" sz="1400" dirty="0" smtClean="0"/>
              <a:t/>
            </a:r>
            <a:br>
              <a:rPr lang="ru-RU" sz="1400" dirty="0" smtClean="0"/>
            </a:br>
            <a:r>
              <a:rPr lang="en-US" sz="1400" dirty="0" smtClean="0"/>
              <a:t> </a:t>
            </a:r>
            <a:r>
              <a:rPr lang="ru-RU" sz="1400" dirty="0" smtClean="0"/>
              <a:t/>
            </a:r>
            <a:br>
              <a:rPr lang="ru-RU" sz="1400" dirty="0" smtClean="0"/>
            </a:br>
            <a:r>
              <a:rPr lang="ru-RU" sz="1400" dirty="0" smtClean="0"/>
              <a:t>Помидор - </a:t>
            </a:r>
            <a:r>
              <a:rPr lang="en-US" sz="1400" dirty="0" smtClean="0">
                <a:hlinkClick r:id="rId5"/>
              </a:rPr>
              <a:t>https://img-fotki.yandex.ru/get/99813/200418627.1ab/0_18dd8b_64d67761_orig.png</a:t>
            </a:r>
            <a:r>
              <a:rPr lang="ru-RU" sz="1400" dirty="0" smtClean="0"/>
              <a:t/>
            </a:r>
            <a:br>
              <a:rPr lang="ru-RU" sz="1400" dirty="0" smtClean="0"/>
            </a:br>
            <a:r>
              <a:rPr lang="en-US" sz="1400" dirty="0" smtClean="0"/>
              <a:t> </a:t>
            </a:r>
            <a:r>
              <a:rPr lang="ru-RU" sz="1400" dirty="0" smtClean="0"/>
              <a:t/>
            </a:r>
            <a:br>
              <a:rPr lang="ru-RU" sz="1400" dirty="0" smtClean="0"/>
            </a:br>
            <a:r>
              <a:rPr lang="ru-RU" sz="1400" dirty="0" smtClean="0"/>
              <a:t>Баклажан – </a:t>
            </a:r>
            <a:r>
              <a:rPr lang="en-US" sz="1400" dirty="0" smtClean="0">
                <a:hlinkClick r:id="rId6"/>
              </a:rPr>
              <a:t>http://www.coollady.ru/pic/0004/054/001.jpg</a:t>
            </a:r>
            <a:r>
              <a:rPr lang="ru-RU" sz="1400" dirty="0" smtClean="0"/>
              <a:t/>
            </a:r>
            <a:br>
              <a:rPr lang="ru-RU" sz="1400" dirty="0" smtClean="0"/>
            </a:br>
            <a:r>
              <a:rPr lang="ru-RU" sz="1400" dirty="0" smtClean="0"/>
              <a:t/>
            </a:r>
            <a:br>
              <a:rPr lang="ru-RU" sz="1400" dirty="0" smtClean="0"/>
            </a:br>
            <a:r>
              <a:rPr lang="ru-RU" sz="1400" dirty="0" smtClean="0"/>
              <a:t> морковь - </a:t>
            </a:r>
            <a:r>
              <a:rPr lang="en-US" sz="1400" dirty="0" smtClean="0">
                <a:hlinkClick r:id="rId7"/>
              </a:rPr>
              <a:t>https://img-fotki.yandex.ru/get/60380/200418627.15c/0_16e7e1_7859b58a_orig.png</a:t>
            </a:r>
            <a:r>
              <a:rPr lang="ru-RU" sz="1400" dirty="0" smtClean="0"/>
              <a:t/>
            </a:r>
            <a:br>
              <a:rPr lang="ru-RU" sz="1400" dirty="0" smtClean="0"/>
            </a:br>
            <a:r>
              <a:rPr lang="en-US" sz="1400" dirty="0" smtClean="0"/>
              <a:t> </a:t>
            </a:r>
            <a:r>
              <a:rPr lang="ru-RU" sz="1400" dirty="0" smtClean="0"/>
              <a:t/>
            </a:r>
            <a:br>
              <a:rPr lang="ru-RU" sz="1400" dirty="0" smtClean="0"/>
            </a:br>
            <a:r>
              <a:rPr lang="ru-RU" sz="1400" dirty="0" smtClean="0"/>
              <a:t>капуста - </a:t>
            </a:r>
            <a:r>
              <a:rPr lang="en-US" sz="1400" dirty="0" smtClean="0">
                <a:hlinkClick r:id="rId8"/>
              </a:rPr>
              <a:t>https://img-fotki.yandex.ru/get/133056/200418627.15c/0_16e7d6_fb153668_orig.png</a:t>
            </a:r>
            <a:r>
              <a:rPr lang="ru-RU" sz="1400" dirty="0" smtClean="0"/>
              <a:t/>
            </a:r>
            <a:br>
              <a:rPr lang="ru-RU" sz="1400" dirty="0" smtClean="0"/>
            </a:br>
            <a:r>
              <a:rPr lang="en-US" sz="1400" dirty="0" smtClean="0"/>
              <a:t> </a:t>
            </a:r>
            <a:r>
              <a:rPr lang="ru-RU" sz="1400" dirty="0" smtClean="0"/>
              <a:t/>
            </a:r>
            <a:br>
              <a:rPr lang="ru-RU" sz="1400" dirty="0" smtClean="0"/>
            </a:br>
            <a:r>
              <a:rPr lang="ru-RU" sz="1400" dirty="0" smtClean="0"/>
              <a:t>перец – </a:t>
            </a:r>
            <a:r>
              <a:rPr lang="en-US" sz="1400" dirty="0" smtClean="0">
                <a:hlinkClick r:id="rId9"/>
              </a:rPr>
              <a:t>http://img-fotki.yandex.ru/get/4128/16969765.dd/0_6f376_a8dd5c6a_orig.png</a:t>
            </a:r>
            <a:r>
              <a:rPr lang="ru-RU" sz="1400" dirty="0" smtClean="0"/>
              <a:t/>
            </a:r>
            <a:br>
              <a:rPr lang="ru-RU" sz="1400" dirty="0" smtClean="0"/>
            </a:br>
            <a:r>
              <a:rPr lang="ru-RU" sz="1400" dirty="0" smtClean="0"/>
              <a:t/>
            </a:r>
            <a:br>
              <a:rPr lang="ru-RU" sz="1400" dirty="0" smtClean="0"/>
            </a:br>
            <a:r>
              <a:rPr lang="ru-RU" sz="1400" dirty="0" smtClean="0"/>
              <a:t>редиска – </a:t>
            </a:r>
            <a:r>
              <a:rPr lang="en-US" sz="1400" dirty="0" smtClean="0">
                <a:hlinkClick r:id="rId10"/>
              </a:rPr>
              <a:t>http://galerey-room.ru/?p=10008</a:t>
            </a:r>
            <a:r>
              <a:rPr lang="ru-RU" sz="1400" dirty="0" smtClean="0"/>
              <a:t/>
            </a:r>
            <a:br>
              <a:rPr lang="ru-RU" sz="1400" dirty="0" smtClean="0"/>
            </a:br>
            <a:r>
              <a:rPr lang="ru-RU" sz="1400" dirty="0" smtClean="0"/>
              <a:t/>
            </a:r>
            <a:br>
              <a:rPr lang="ru-RU" sz="1400" dirty="0" smtClean="0"/>
            </a:br>
            <a:r>
              <a:rPr lang="ru-RU" sz="1400" dirty="0" smtClean="0"/>
              <a:t>картошка – </a:t>
            </a:r>
            <a:r>
              <a:rPr lang="en-US" sz="1400" dirty="0" smtClean="0">
                <a:hlinkClick r:id="rId11"/>
              </a:rPr>
              <a:t>http://polzaili.ru/kartofel-foto-luchshie-kartofelnye-fotografii</a:t>
            </a:r>
            <a:r>
              <a:rPr lang="ru-RU" sz="1400" dirty="0" smtClean="0"/>
              <a:t>/</a:t>
            </a:r>
            <a:br>
              <a:rPr lang="ru-RU" sz="1400" dirty="0" smtClean="0"/>
            </a:br>
            <a:r>
              <a:rPr lang="ru-RU" sz="1400" dirty="0" smtClean="0"/>
              <a:t/>
            </a:r>
            <a:br>
              <a:rPr lang="ru-RU" sz="1400" dirty="0" smtClean="0"/>
            </a:br>
            <a:r>
              <a:rPr lang="ru-RU" sz="1400" dirty="0" smtClean="0"/>
              <a:t>чеснок – </a:t>
            </a:r>
            <a:r>
              <a:rPr lang="en-US" sz="1400" dirty="0" smtClean="0">
                <a:hlinkClick r:id="rId12"/>
              </a:rPr>
              <a:t>https://www.look.com.ua/download/194189/2560x1440</a:t>
            </a:r>
            <a:r>
              <a:rPr lang="ru-RU" sz="1400" dirty="0" smtClean="0"/>
              <a:t>/</a:t>
            </a:r>
            <a:br>
              <a:rPr lang="ru-RU" sz="1400" dirty="0" smtClean="0"/>
            </a:br>
            <a:r>
              <a:rPr lang="ru-RU" sz="1400" dirty="0" smtClean="0"/>
              <a:t/>
            </a:r>
            <a:br>
              <a:rPr lang="ru-RU" sz="1400" dirty="0" smtClean="0"/>
            </a:br>
            <a:r>
              <a:rPr lang="ru-RU" sz="1400" dirty="0" smtClean="0"/>
              <a:t>свекла - </a:t>
            </a:r>
            <a:r>
              <a:rPr lang="en-US" sz="1400" dirty="0" smtClean="0">
                <a:hlinkClick r:id="rId13"/>
              </a:rPr>
              <a:t>http://printonic.ru/kartinki/priroda/rasteniya/ovoshchi/svekla</a:t>
            </a:r>
            <a:r>
              <a:rPr lang="ru-RU" sz="1400" dirty="0" smtClean="0"/>
              <a:t/>
            </a:r>
            <a:br>
              <a:rPr lang="ru-RU" sz="1400" dirty="0" smtClean="0"/>
            </a:br>
            <a:r>
              <a:rPr lang="ru-RU" sz="1400" dirty="0" smtClean="0"/>
              <a:t/>
            </a:r>
            <a:br>
              <a:rPr lang="ru-RU" sz="1400" dirty="0" smtClean="0"/>
            </a:br>
            <a:r>
              <a:rPr lang="ru-RU" sz="1400" dirty="0"/>
              <a:t/>
            </a:r>
            <a:br>
              <a:rPr lang="ru-RU" sz="1400" dirty="0"/>
            </a:br>
            <a:r>
              <a:rPr lang="ru-RU" sz="1400" dirty="0" smtClean="0"/>
              <a:t/>
            </a:r>
            <a:br>
              <a:rPr lang="ru-RU" sz="1400" dirty="0" smtClean="0"/>
            </a:br>
            <a:r>
              <a:rPr lang="ru-RU" sz="1400" dirty="0" smtClean="0"/>
              <a:t/>
            </a:r>
            <a:br>
              <a:rPr lang="ru-RU" sz="1400" dirty="0" smtClean="0"/>
            </a:br>
            <a:r>
              <a:rPr lang="en-US" sz="1400" dirty="0" smtClean="0"/>
              <a:t> </a:t>
            </a:r>
            <a:r>
              <a:rPr lang="ru-RU" sz="1400" dirty="0" smtClean="0"/>
              <a:t/>
            </a:r>
            <a:br>
              <a:rPr lang="ru-RU" sz="1400" dirty="0" smtClean="0"/>
            </a:br>
            <a:r>
              <a:rPr lang="ru-RU" sz="1400" dirty="0" smtClean="0"/>
              <a:t/>
            </a:r>
            <a:br>
              <a:rPr lang="ru-RU" sz="1400" dirty="0" smtClean="0"/>
            </a:br>
            <a:r>
              <a:rPr lang="ru-RU" sz="1400" dirty="0" smtClean="0"/>
              <a:t/>
            </a:r>
            <a:br>
              <a:rPr lang="ru-RU" sz="1400" dirty="0" smtClean="0"/>
            </a:br>
            <a:r>
              <a:rPr lang="ru-RU" sz="1400" dirty="0" smtClean="0"/>
              <a:t/>
            </a:r>
            <a:br>
              <a:rPr lang="ru-RU" sz="1400" dirty="0" smtClean="0"/>
            </a:br>
            <a:r>
              <a:rPr lang="ru-RU" sz="1400" dirty="0" smtClean="0"/>
              <a:t/>
            </a:r>
            <a:br>
              <a:rPr lang="ru-RU" sz="1400" dirty="0" smtClean="0"/>
            </a:br>
            <a:r>
              <a:rPr lang="ru-RU" sz="1400" dirty="0"/>
              <a:t/>
            </a:r>
            <a:br>
              <a:rPr lang="ru-RU" sz="1400" dirty="0"/>
            </a:br>
            <a:r>
              <a:rPr lang="ru-RU" sz="1400" dirty="0" smtClean="0"/>
              <a:t/>
            </a:r>
            <a:br>
              <a:rPr lang="ru-RU" sz="1400" dirty="0" smtClean="0"/>
            </a:br>
            <a:r>
              <a:rPr lang="en-US" sz="1400" dirty="0" smtClean="0"/>
              <a:t> </a:t>
            </a:r>
            <a:r>
              <a:rPr lang="ru-RU" sz="1400" dirty="0" smtClean="0"/>
              <a:t/>
            </a:r>
            <a:br>
              <a:rPr lang="ru-RU" sz="1400" dirty="0" smtClean="0"/>
            </a:br>
            <a:r>
              <a:rPr lang="ru-RU" sz="1400" dirty="0" smtClean="0"/>
              <a:t/>
            </a:r>
            <a:br>
              <a:rPr lang="ru-RU" sz="1400" dirty="0" smtClean="0"/>
            </a:br>
            <a:r>
              <a:rPr lang="ru-RU" sz="1400" dirty="0" smtClean="0"/>
              <a:t/>
            </a:r>
            <a:br>
              <a:rPr lang="ru-RU" sz="1400" dirty="0" smtClean="0"/>
            </a:br>
            <a:r>
              <a:rPr lang="en-US" sz="1400" dirty="0" smtClean="0"/>
              <a:t> </a:t>
            </a:r>
            <a:r>
              <a:rPr lang="ru-RU" sz="1400" dirty="0" smtClean="0"/>
              <a:t/>
            </a:r>
            <a:br>
              <a:rPr lang="ru-RU" sz="1400" dirty="0" smtClean="0"/>
            </a:br>
            <a:r>
              <a:rPr lang="ru-RU" sz="1400" dirty="0" smtClean="0"/>
              <a:t/>
            </a:r>
            <a:br>
              <a:rPr lang="ru-RU" sz="1400" dirty="0" smtClean="0"/>
            </a:br>
            <a:r>
              <a:rPr lang="ru-RU" sz="1400" dirty="0" smtClean="0"/>
              <a:t/>
            </a:r>
            <a:br>
              <a:rPr lang="ru-RU" sz="1400" dirty="0" smtClean="0"/>
            </a:br>
            <a:r>
              <a:rPr lang="ru-RU" sz="1400" dirty="0" smtClean="0"/>
              <a:t/>
            </a:r>
            <a:br>
              <a:rPr lang="ru-RU" sz="1400" dirty="0" smtClean="0"/>
            </a:br>
            <a:r>
              <a:rPr lang="ru-RU" sz="1400" dirty="0" smtClean="0"/>
              <a:t/>
            </a:r>
            <a:br>
              <a:rPr lang="ru-RU" sz="1400" dirty="0" smtClean="0"/>
            </a:br>
            <a:r>
              <a:rPr lang="en-US" sz="1400" dirty="0" smtClean="0"/>
              <a:t> </a:t>
            </a:r>
            <a:r>
              <a:rPr lang="ru-RU" sz="1400" dirty="0" smtClean="0"/>
              <a:t/>
            </a:r>
            <a:br>
              <a:rPr lang="ru-RU" sz="1400" dirty="0" smtClean="0"/>
            </a:br>
            <a:r>
              <a:rPr lang="ru-RU" sz="1400" dirty="0" smtClean="0"/>
              <a:t/>
            </a:r>
            <a:br>
              <a:rPr lang="ru-RU" sz="1400" dirty="0" smtClean="0"/>
            </a:br>
            <a:r>
              <a:rPr lang="ru-RU" sz="1400" dirty="0" smtClean="0"/>
              <a:t/>
            </a:r>
            <a:br>
              <a:rPr lang="ru-RU" sz="1400" dirty="0" smtClean="0"/>
            </a:br>
            <a:r>
              <a:rPr lang="en-US" sz="1400" dirty="0" smtClean="0"/>
              <a:t> </a:t>
            </a:r>
            <a:r>
              <a:rPr lang="ru-RU" sz="1400" dirty="0" smtClean="0"/>
              <a:t/>
            </a:r>
            <a:br>
              <a:rPr lang="ru-RU" sz="1400" dirty="0" smtClean="0"/>
            </a:br>
            <a:r>
              <a:rPr lang="ru-RU" sz="1400" dirty="0" smtClean="0"/>
              <a:t/>
            </a:r>
            <a:br>
              <a:rPr lang="ru-RU" sz="1400" dirty="0" smtClean="0"/>
            </a:br>
            <a:endParaRPr lang="ru-RU" sz="1400" dirty="0"/>
          </a:p>
        </p:txBody>
      </p:sp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одержимое 4"/>
          <p:cNvSpPr>
            <a:spLocks noGrp="1"/>
          </p:cNvSpPr>
          <p:nvPr>
            <p:ph sz="half" idx="2"/>
          </p:nvPr>
        </p:nvSpPr>
        <p:spPr>
          <a:xfrm>
            <a:off x="3428992" y="1600200"/>
            <a:ext cx="5257808" cy="4525963"/>
          </a:xfrm>
        </p:spPr>
        <p:txBody>
          <a:bodyPr/>
          <a:lstStyle/>
          <a:p>
            <a:pPr>
              <a:buNone/>
            </a:pPr>
            <a:r>
              <a:rPr lang="ru-RU" b="1" dirty="0" smtClean="0"/>
              <a:t>    Под листком лежит на грядке.</a:t>
            </a:r>
            <a:br>
              <a:rPr lang="ru-RU" b="1" dirty="0" smtClean="0"/>
            </a:br>
            <a:r>
              <a:rPr lang="ru-RU" b="1" dirty="0" smtClean="0"/>
              <a:t>Он пупырчатый, не гладкий.</a:t>
            </a:r>
            <a:br>
              <a:rPr lang="ru-RU" b="1" dirty="0" smtClean="0"/>
            </a:br>
            <a:r>
              <a:rPr lang="ru-RU" b="1" dirty="0" smtClean="0"/>
              <a:t>И зеленый, наконец.</a:t>
            </a:r>
            <a:br>
              <a:rPr lang="ru-RU" b="1" dirty="0" smtClean="0"/>
            </a:br>
            <a:r>
              <a:rPr lang="ru-RU" b="1" dirty="0" smtClean="0"/>
              <a:t>А зовется...</a:t>
            </a:r>
          </a:p>
          <a:p>
            <a:pPr>
              <a:buNone/>
            </a:pPr>
            <a:r>
              <a:rPr lang="ru-RU" b="1" dirty="0"/>
              <a:t> </a:t>
            </a:r>
            <a:r>
              <a:rPr lang="ru-RU" b="1" dirty="0" smtClean="0"/>
              <a:t>           (огурец)</a:t>
            </a:r>
            <a:endParaRPr lang="ru-RU" dirty="0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082660"/>
          </a:xfrm>
        </p:spPr>
        <p:txBody>
          <a:bodyPr>
            <a:normAutofit/>
          </a:bodyPr>
          <a:lstStyle/>
          <a:p>
            <a:r>
              <a:rPr lang="ru-RU" sz="4000" b="1" i="1" dirty="0" smtClean="0">
                <a:solidFill>
                  <a:schemeClr val="tx2"/>
                </a:solidFill>
              </a:rPr>
              <a:t>Загадки с нашей грядки:</a:t>
            </a:r>
            <a:endParaRPr lang="ru-RU" sz="4000" b="1" i="1" dirty="0">
              <a:solidFill>
                <a:schemeClr val="tx2"/>
              </a:solidFill>
            </a:endParaRPr>
          </a:p>
        </p:txBody>
      </p:sp>
      <p:pic>
        <p:nvPicPr>
          <p:cNvPr id="10242" name="Picture 2" descr="https://img-fotki.yandex.ru/get/15573/200418627.83/0_120fd2_fc3420a1_orig.pn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20" y="3357562"/>
            <a:ext cx="4196330" cy="308487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02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2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02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357158" y="857232"/>
            <a:ext cx="5715040" cy="5268931"/>
          </a:xfrm>
        </p:spPr>
        <p:txBody>
          <a:bodyPr/>
          <a:lstStyle/>
          <a:p>
            <a:pPr>
              <a:buNone/>
            </a:pPr>
            <a:r>
              <a:rPr lang="ru-RU" b="1" dirty="0"/>
              <a:t>Этот овощ кисло-сладкий,</a:t>
            </a:r>
          </a:p>
          <a:p>
            <a:pPr>
              <a:buNone/>
            </a:pPr>
            <a:r>
              <a:rPr lang="ru-RU" b="1" dirty="0"/>
              <a:t>Круглый, сочный, мягкий, гладкий.</a:t>
            </a:r>
          </a:p>
          <a:p>
            <a:pPr>
              <a:buNone/>
            </a:pPr>
            <a:r>
              <a:rPr lang="ru-RU" b="1" dirty="0"/>
              <a:t>Щеки докрасна натер,</a:t>
            </a:r>
          </a:p>
          <a:p>
            <a:pPr>
              <a:buNone/>
            </a:pPr>
            <a:r>
              <a:rPr lang="ru-RU" b="1" dirty="0"/>
              <a:t>И зовется</a:t>
            </a:r>
            <a:r>
              <a:rPr lang="ru-RU" b="1" dirty="0" smtClean="0"/>
              <a:t>...</a:t>
            </a:r>
          </a:p>
          <a:p>
            <a:pPr>
              <a:buNone/>
            </a:pPr>
            <a:r>
              <a:rPr lang="ru-RU" dirty="0" smtClean="0"/>
              <a:t> </a:t>
            </a:r>
            <a:r>
              <a:rPr lang="ru-RU" b="1" i="1" dirty="0"/>
              <a:t>(помидор)</a:t>
            </a:r>
          </a:p>
          <a:p>
            <a:endParaRPr lang="ru-RU" dirty="0"/>
          </a:p>
        </p:txBody>
      </p:sp>
      <p:pic>
        <p:nvPicPr>
          <p:cNvPr id="19458" name="Picture 2" descr="https://img-fotki.yandex.ru/get/99813/200418627.1ab/0_18dd8b_64d67761_orig.pn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14810" y="1643050"/>
            <a:ext cx="4492088" cy="480536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94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94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94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Содержимое 7"/>
          <p:cNvSpPr>
            <a:spLocks noGrp="1"/>
          </p:cNvSpPr>
          <p:nvPr>
            <p:ph sz="half" idx="1"/>
          </p:nvPr>
        </p:nvSpPr>
        <p:spPr>
          <a:xfrm>
            <a:off x="3929058" y="857232"/>
            <a:ext cx="4786346" cy="5268931"/>
          </a:xfrm>
        </p:spPr>
        <p:txBody>
          <a:bodyPr/>
          <a:lstStyle/>
          <a:p>
            <a:pPr>
              <a:buNone/>
            </a:pPr>
            <a:r>
              <a:rPr lang="ru-RU" b="1" dirty="0"/>
              <a:t>В форме капли, цвета сливы,</a:t>
            </a:r>
          </a:p>
          <a:p>
            <a:pPr>
              <a:buNone/>
            </a:pPr>
            <a:r>
              <a:rPr lang="ru-RU" b="1" dirty="0"/>
              <a:t>Овощ вкусный и красивый.</a:t>
            </a:r>
          </a:p>
          <a:p>
            <a:pPr>
              <a:buNone/>
            </a:pPr>
            <a:r>
              <a:rPr lang="ru-RU" b="1" i="1" dirty="0"/>
              <a:t>(Баклажан)</a:t>
            </a:r>
          </a:p>
          <a:p>
            <a:endParaRPr lang="ru-RU" dirty="0"/>
          </a:p>
        </p:txBody>
      </p:sp>
      <p:pic>
        <p:nvPicPr>
          <p:cNvPr id="18434" name="Picture 2" descr="http://www.coollady.ru/pic/0004/054/001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20533518">
            <a:off x="148359" y="1480692"/>
            <a:ext cx="4313148" cy="4454773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84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84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84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714348" y="1000108"/>
            <a:ext cx="4500594" cy="4525963"/>
          </a:xfrm>
        </p:spPr>
        <p:txBody>
          <a:bodyPr/>
          <a:lstStyle/>
          <a:p>
            <a:pPr>
              <a:buNone/>
            </a:pPr>
            <a:r>
              <a:rPr lang="ru-RU" b="1" dirty="0"/>
              <a:t>Полюбуйся: что за сказка!</a:t>
            </a:r>
          </a:p>
          <a:p>
            <a:pPr>
              <a:buNone/>
            </a:pPr>
            <a:r>
              <a:rPr lang="ru-RU" b="1" dirty="0"/>
              <a:t>В грядку спряталась указка.</a:t>
            </a:r>
          </a:p>
          <a:p>
            <a:pPr>
              <a:buNone/>
            </a:pPr>
            <a:r>
              <a:rPr lang="ru-RU" b="1" dirty="0"/>
              <a:t>Ярко-рыжая плутовка!</a:t>
            </a:r>
          </a:p>
          <a:p>
            <a:pPr>
              <a:buNone/>
            </a:pPr>
            <a:r>
              <a:rPr lang="ru-RU" b="1" dirty="0"/>
              <a:t>А зовут ее</a:t>
            </a:r>
            <a:r>
              <a:rPr lang="ru-RU" b="1" dirty="0" smtClean="0"/>
              <a:t>...</a:t>
            </a:r>
          </a:p>
          <a:p>
            <a:pPr>
              <a:buNone/>
            </a:pPr>
            <a:r>
              <a:rPr lang="ru-RU" b="1" dirty="0" smtClean="0"/>
              <a:t> </a:t>
            </a:r>
            <a:r>
              <a:rPr lang="ru-RU" b="1" i="1" dirty="0"/>
              <a:t>(морковка</a:t>
            </a:r>
            <a:r>
              <a:rPr lang="ru-RU" b="1" i="1" dirty="0" smtClean="0"/>
              <a:t>)</a:t>
            </a:r>
            <a:endParaRPr lang="ru-RU" b="1" i="1" dirty="0"/>
          </a:p>
          <a:p>
            <a:endParaRPr lang="ru-RU" dirty="0"/>
          </a:p>
        </p:txBody>
      </p:sp>
      <p:pic>
        <p:nvPicPr>
          <p:cNvPr id="17410" name="Picture 2" descr="https://img-fotki.yandex.ru/get/60380/200418627.15c/0_16e7e1_7859b58a_orig.pn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00562" y="428604"/>
            <a:ext cx="4286280" cy="6183423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74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74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74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00572" y="642918"/>
            <a:ext cx="4543428" cy="5483245"/>
          </a:xfrm>
        </p:spPr>
        <p:txBody>
          <a:bodyPr/>
          <a:lstStyle/>
          <a:p>
            <a:pPr>
              <a:buNone/>
            </a:pPr>
            <a:r>
              <a:rPr lang="ru-RU" b="1" dirty="0"/>
              <a:t>Это овощ, а не куст.</a:t>
            </a:r>
          </a:p>
          <a:p>
            <a:pPr>
              <a:buNone/>
            </a:pPr>
            <a:r>
              <a:rPr lang="ru-RU" b="1" dirty="0"/>
              <a:t>В слове этом сочный хруст.</a:t>
            </a:r>
          </a:p>
          <a:p>
            <a:pPr>
              <a:buNone/>
            </a:pPr>
            <a:r>
              <a:rPr lang="ru-RU" b="1" dirty="0"/>
              <a:t>Если очень любишь щи,</a:t>
            </a:r>
          </a:p>
          <a:p>
            <a:pPr>
              <a:buNone/>
            </a:pPr>
            <a:r>
              <a:rPr lang="ru-RU" b="1" dirty="0"/>
              <a:t>Этот овощ в них ищи.</a:t>
            </a:r>
          </a:p>
          <a:p>
            <a:pPr>
              <a:buNone/>
            </a:pPr>
            <a:r>
              <a:rPr lang="ru-RU" b="1" i="1" dirty="0"/>
              <a:t>(Капуста)</a:t>
            </a:r>
          </a:p>
          <a:p>
            <a:endParaRPr lang="ru-RU" dirty="0"/>
          </a:p>
        </p:txBody>
      </p:sp>
      <p:pic>
        <p:nvPicPr>
          <p:cNvPr id="16386" name="Picture 2" descr="капуста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4348" y="2000240"/>
            <a:ext cx="4109552" cy="4027360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638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638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63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642918"/>
            <a:ext cx="5257808" cy="5483245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b="1" dirty="0"/>
              <a:t>Он похож на светофор:</a:t>
            </a:r>
          </a:p>
          <a:p>
            <a:pPr>
              <a:buNone/>
            </a:pPr>
            <a:r>
              <a:rPr lang="ru-RU" b="1" dirty="0"/>
              <a:t>Красный, желтый иль зеленый.</a:t>
            </a:r>
          </a:p>
          <a:p>
            <a:pPr>
              <a:buNone/>
            </a:pPr>
            <a:r>
              <a:rPr lang="ru-RU" b="1" dirty="0"/>
              <a:t>Всем известен с давних пор</a:t>
            </a:r>
          </a:p>
          <a:p>
            <a:pPr>
              <a:buNone/>
            </a:pPr>
            <a:r>
              <a:rPr lang="ru-RU" b="1" dirty="0"/>
              <a:t>Фаршированный, соленый.</a:t>
            </a:r>
          </a:p>
          <a:p>
            <a:pPr>
              <a:buNone/>
            </a:pPr>
            <a:r>
              <a:rPr lang="ru-RU" b="1" dirty="0"/>
              <a:t>Ты в салат его клади</a:t>
            </a:r>
          </a:p>
          <a:p>
            <a:pPr>
              <a:buNone/>
            </a:pPr>
            <a:r>
              <a:rPr lang="ru-RU" b="1" dirty="0"/>
              <a:t>И в приправы добавляй.</a:t>
            </a:r>
          </a:p>
          <a:p>
            <a:pPr>
              <a:buNone/>
            </a:pPr>
            <a:r>
              <a:rPr lang="ru-RU" b="1" dirty="0"/>
              <a:t>Ты без дела не сиди,</a:t>
            </a:r>
          </a:p>
          <a:p>
            <a:pPr>
              <a:buNone/>
            </a:pPr>
            <a:r>
              <a:rPr lang="ru-RU" b="1" dirty="0"/>
              <a:t>Овощ этот называй.</a:t>
            </a:r>
          </a:p>
          <a:p>
            <a:pPr>
              <a:buNone/>
            </a:pPr>
            <a:r>
              <a:rPr lang="ru-RU" b="1" i="1" dirty="0"/>
              <a:t>(Перец)</a:t>
            </a:r>
          </a:p>
          <a:p>
            <a:endParaRPr lang="ru-RU" dirty="0"/>
          </a:p>
        </p:txBody>
      </p:sp>
      <p:pic>
        <p:nvPicPr>
          <p:cNvPr id="15362" name="Picture 2" descr="http://img-fotki.yandex.ru/get/4128/16969765.dd/0_6f376_a8dd5c6a_orig.pn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000496" y="1928802"/>
            <a:ext cx="4918082" cy="4394568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53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53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53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Содержимое 4" descr="5612567-thumb.png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 rot="237069">
            <a:off x="153094" y="1694452"/>
            <a:ext cx="3723154" cy="4572032"/>
          </a:xfrm>
        </p:spPr>
      </p:pic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3714744" y="428604"/>
            <a:ext cx="4972056" cy="5697559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b="1" dirty="0"/>
              <a:t>В огороде нашем</a:t>
            </a:r>
          </a:p>
          <a:p>
            <a:pPr>
              <a:buNone/>
            </a:pPr>
            <a:r>
              <a:rPr lang="ru-RU" b="1" dirty="0"/>
              <a:t>Овоща нет краше.</a:t>
            </a:r>
          </a:p>
          <a:p>
            <a:pPr>
              <a:buNone/>
            </a:pPr>
            <a:r>
              <a:rPr lang="ru-RU" b="1" dirty="0"/>
              <a:t>Как сочна, красна, кругла,</a:t>
            </a:r>
          </a:p>
          <a:p>
            <a:pPr>
              <a:buNone/>
            </a:pPr>
            <a:r>
              <a:rPr lang="ru-RU" b="1" dirty="0"/>
              <a:t>Носом в грядку как вросла!</a:t>
            </a:r>
          </a:p>
          <a:p>
            <a:pPr>
              <a:buNone/>
            </a:pPr>
            <a:r>
              <a:rPr lang="ru-RU" b="1" dirty="0"/>
              <a:t>Так и просится к нам в миску.</a:t>
            </a:r>
          </a:p>
          <a:p>
            <a:pPr>
              <a:buNone/>
            </a:pPr>
            <a:r>
              <a:rPr lang="ru-RU" b="1" dirty="0"/>
              <a:t>Как зовут ее?</a:t>
            </a:r>
          </a:p>
          <a:p>
            <a:pPr>
              <a:buNone/>
            </a:pPr>
            <a:r>
              <a:rPr lang="ru-RU" b="1" i="1" dirty="0"/>
              <a:t>(Редиска)</a:t>
            </a:r>
          </a:p>
          <a:p>
            <a:endParaRPr lang="ru-RU" dirty="0"/>
          </a:p>
        </p:txBody>
      </p:sp>
    </p:spTree>
  </p:cSld>
  <p:clrMapOvr>
    <a:masterClrMapping/>
  </p:clrMapOvr>
  <p:transition spd="med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857232"/>
            <a:ext cx="4829180" cy="5268931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b="1" dirty="0"/>
              <a:t>На пюре она годится,</a:t>
            </a:r>
          </a:p>
          <a:p>
            <a:pPr>
              <a:buNone/>
            </a:pPr>
            <a:r>
              <a:rPr lang="ru-RU" b="1" dirty="0"/>
              <a:t>В чай ее кладут едва ли.</a:t>
            </a:r>
          </a:p>
          <a:p>
            <a:pPr>
              <a:buNone/>
            </a:pPr>
            <a:r>
              <a:rPr lang="ru-RU" b="1" dirty="0"/>
              <a:t>До весны она хранится</a:t>
            </a:r>
          </a:p>
          <a:p>
            <a:pPr>
              <a:buNone/>
            </a:pPr>
            <a:r>
              <a:rPr lang="ru-RU" b="1" dirty="0"/>
              <a:t>В погребке или подвале.</a:t>
            </a:r>
          </a:p>
          <a:p>
            <a:pPr>
              <a:buNone/>
            </a:pPr>
            <a:r>
              <a:rPr lang="ru-RU" b="1" dirty="0"/>
              <a:t>Вы подумайте немножко.</a:t>
            </a:r>
          </a:p>
          <a:p>
            <a:pPr>
              <a:buNone/>
            </a:pPr>
            <a:r>
              <a:rPr lang="ru-RU" b="1" dirty="0"/>
              <a:t>Ой, да это же</a:t>
            </a:r>
            <a:r>
              <a:rPr lang="ru-RU" b="1" dirty="0" smtClean="0"/>
              <a:t>...</a:t>
            </a:r>
          </a:p>
          <a:p>
            <a:pPr>
              <a:buNone/>
            </a:pPr>
            <a:r>
              <a:rPr lang="ru-RU" b="1" dirty="0" smtClean="0"/>
              <a:t> </a:t>
            </a:r>
            <a:r>
              <a:rPr lang="ru-RU" b="1" i="1" dirty="0"/>
              <a:t>(картошка</a:t>
            </a:r>
            <a:r>
              <a:rPr lang="ru-RU" b="1" i="1" dirty="0" smtClean="0"/>
              <a:t>)</a:t>
            </a:r>
            <a:endParaRPr lang="ru-RU" b="1" i="1" dirty="0"/>
          </a:p>
        </p:txBody>
      </p:sp>
      <p:pic>
        <p:nvPicPr>
          <p:cNvPr id="5" name="Содержимое 4" descr="334gdf2265.jpg"/>
          <p:cNvPicPr>
            <a:picLocks noGrp="1" noChangeAspect="1"/>
          </p:cNvPicPr>
          <p:nvPr>
            <p:ph sz="half" idx="2"/>
          </p:nvPr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385994" y="2352663"/>
            <a:ext cx="6758006" cy="4505337"/>
          </a:xfrm>
        </p:spPr>
      </p:pic>
    </p:spTree>
  </p:cSld>
  <p:clrMapOvr>
    <a:masterClrMapping/>
  </p:clrMapOvr>
  <p:transition spd="med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141</TotalTime>
  <Words>274</Words>
  <Application>Microsoft Office PowerPoint</Application>
  <PresentationFormat>Экран (4:3)</PresentationFormat>
  <Paragraphs>58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Тема Office</vt:lpstr>
      <vt:lpstr>Презентация «Собираем урожай»</vt:lpstr>
      <vt:lpstr>Загадки с нашей грядки: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              Ссылки: тит. лист - https://img-fotki.yandex.ru/get/94372/200418627.15d/0_16e9bc_1c51ecbb_orig.png   Загадки: http://kladraz.ru/zagadki-dlja-detei/zagadki-pro-frukty-i-ovoschi-dlja-detei-6-7-let-s-otvetami.html   Огурец - https://img-fotki.yandex.ru/get/15573/200418627.83/0_120fd2_fc3420a1_orig.png   Помидор - https://img-fotki.yandex.ru/get/99813/200418627.1ab/0_18dd8b_64d67761_orig.png   Баклажан – http://www.coollady.ru/pic/0004/054/001.jpg   морковь - https://img-fotki.yandex.ru/get/60380/200418627.15c/0_16e7e1_7859b58a_orig.png   капуста - https://img-fotki.yandex.ru/get/133056/200418627.15c/0_16e7d6_fb153668_orig.png   перец – http://img-fotki.yandex.ru/get/4128/16969765.dd/0_6f376_a8dd5c6a_orig.png  редиска – http://galerey-room.ru/?p=10008  картошка – http://polzaili.ru/kartofel-foto-luchshie-kartofelnye-fotografii/  чеснок – https://www.look.com.ua/download/194189/2560x1440/  свекла - http://printonic.ru/kartinki/priroda/rasteniya/ovoshchi/svekla                             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«Осенние мотивы»</dc:title>
  <dc:creator>Татьяна</dc:creator>
  <cp:lastModifiedBy>Татьяна</cp:lastModifiedBy>
  <cp:revision>15</cp:revision>
  <dcterms:created xsi:type="dcterms:W3CDTF">2017-09-20T16:47:35Z</dcterms:created>
  <dcterms:modified xsi:type="dcterms:W3CDTF">2017-09-20T19:09:33Z</dcterms:modified>
</cp:coreProperties>
</file>