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BEAC7"/>
            </a:gs>
            <a:gs pos="73000">
              <a:srgbClr val="FFFF00">
                <a:alpha val="40000"/>
              </a:srgbClr>
            </a:gs>
            <a:gs pos="43000">
              <a:srgbClr val="FFC000">
                <a:alpha val="41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17E9-4C2F-4FBB-BF8E-6EECBABF97D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19BD-9DF9-462F-9727-B1A0D7DCEC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133056/200418627.15c/0_16e7d6_fb153668_orig.png" TargetMode="External"/><Relationship Id="rId13" Type="http://schemas.openxmlformats.org/officeDocument/2006/relationships/hyperlink" Target="http://printonic.ru/kartinki/priroda/rasteniya/ovoshchi/svekla" TargetMode="External"/><Relationship Id="rId3" Type="http://schemas.openxmlformats.org/officeDocument/2006/relationships/hyperlink" Target="http://kladraz.ru/zagadki-dlja-detei/zagadki-pro-frukty-i-ovoschi-dlja-detei-6-7-let-s-otvetami.html" TargetMode="External"/><Relationship Id="rId7" Type="http://schemas.openxmlformats.org/officeDocument/2006/relationships/hyperlink" Target="https://img-fotki.yandex.ru/get/60380/200418627.15c/0_16e7e1_7859b58a_orig.png" TargetMode="External"/><Relationship Id="rId12" Type="http://schemas.openxmlformats.org/officeDocument/2006/relationships/hyperlink" Target="https://www.look.com.ua/download/194189/2560x1440" TargetMode="External"/><Relationship Id="rId2" Type="http://schemas.openxmlformats.org/officeDocument/2006/relationships/hyperlink" Target="https://img-fotki.yandex.ru/get/94372/200418627.15d/0_16e9bc_1c51ecbb_orig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ollady.ru/pic/0004/054/001.jpg" TargetMode="External"/><Relationship Id="rId11" Type="http://schemas.openxmlformats.org/officeDocument/2006/relationships/hyperlink" Target="http://polzaili.ru/kartofel-foto-luchshie-kartofelnye-fotografii" TargetMode="External"/><Relationship Id="rId5" Type="http://schemas.openxmlformats.org/officeDocument/2006/relationships/hyperlink" Target="https://img-fotki.yandex.ru/get/99813/200418627.1ab/0_18dd8b_64d67761_orig.png" TargetMode="External"/><Relationship Id="rId10" Type="http://schemas.openxmlformats.org/officeDocument/2006/relationships/hyperlink" Target="http://galerey-room.ru/?p=10008" TargetMode="External"/><Relationship Id="rId4" Type="http://schemas.openxmlformats.org/officeDocument/2006/relationships/hyperlink" Target="https://img-fotki.yandex.ru/get/15573/200418627.83/0_120fd2_fc3420a1_orig.png" TargetMode="External"/><Relationship Id="rId9" Type="http://schemas.openxmlformats.org/officeDocument/2006/relationships/hyperlink" Target="http://img-fotki.yandex.ru/get/4128/16969765.dd/0_6f376_a8dd5c6a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002060"/>
                </a:solidFill>
              </a:rPr>
              <a:t>Презентация</a:t>
            </a:r>
            <a:r>
              <a:rPr lang="ru-RU" sz="6600" b="1" i="1" dirty="0" smtClean="0"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«Собираем урожай»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929486" cy="107157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Автор: Галютина Татьяна Геннадьевна, воспитатель, муниципальное дошкольное образовательное учреждение «Детский сад № 295 Красноармейского района Волгограда»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2292" name="Picture 4" descr="https://img-fotki.yandex.ru/get/94372/200418627.15d/0_16e9bc_1c51ecb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213055" cy="3163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ook.com.ua-19418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496"/>
            <a:ext cx="6271862" cy="35279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500042"/>
            <a:ext cx="4757742" cy="562612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Белый зубчик от простуды</a:t>
            </a:r>
          </a:p>
          <a:p>
            <a:pPr>
              <a:buNone/>
            </a:pPr>
            <a:r>
              <a:rPr lang="ru-RU" b="1" dirty="0"/>
              <a:t>Пожевать совсем не худо.</a:t>
            </a:r>
          </a:p>
          <a:p>
            <a:pPr>
              <a:buNone/>
            </a:pPr>
            <a:r>
              <a:rPr lang="ru-RU" b="1" dirty="0"/>
              <a:t>От простудных от болезней</a:t>
            </a:r>
          </a:p>
          <a:p>
            <a:pPr>
              <a:buNone/>
            </a:pPr>
            <a:r>
              <a:rPr lang="ru-RU" b="1" dirty="0"/>
              <a:t>Нету овоща полезней.</a:t>
            </a:r>
          </a:p>
          <a:p>
            <a:pPr>
              <a:buNone/>
            </a:pPr>
            <a:r>
              <a:rPr lang="ru-RU" b="1" i="1" dirty="0"/>
              <a:t>(Чеснок)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257676" cy="512605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Приготовить на обед</a:t>
            </a:r>
          </a:p>
          <a:p>
            <a:pPr>
              <a:buNone/>
            </a:pPr>
            <a:r>
              <a:rPr lang="ru-RU" b="1" dirty="0"/>
              <a:t>Ты не сможешь винегрет,</a:t>
            </a:r>
          </a:p>
          <a:p>
            <a:pPr>
              <a:buNone/>
            </a:pPr>
            <a:r>
              <a:rPr lang="ru-RU" b="1" dirty="0"/>
              <a:t>Если овоща такого</a:t>
            </a:r>
          </a:p>
          <a:p>
            <a:pPr>
              <a:buNone/>
            </a:pPr>
            <a:r>
              <a:rPr lang="ru-RU" b="1" dirty="0"/>
              <a:t>У тебя на грядке нет.</a:t>
            </a:r>
          </a:p>
          <a:p>
            <a:pPr>
              <a:buNone/>
            </a:pPr>
            <a:r>
              <a:rPr lang="ru-RU" b="1" i="1" dirty="0"/>
              <a:t>(Свекла)</a:t>
            </a:r>
          </a:p>
          <a:p>
            <a:endParaRPr lang="ru-RU" dirty="0"/>
          </a:p>
        </p:txBody>
      </p:sp>
      <p:pic>
        <p:nvPicPr>
          <p:cNvPr id="5" name="Содержимое 4" descr="img_56f69166aa9b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2886">
            <a:off x="4183561" y="393688"/>
            <a:ext cx="4310093" cy="593617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ru-RU" sz="1400" b="1" i="1" u="sng" dirty="0" smtClean="0"/>
              <a:t/>
            </a:r>
            <a:br>
              <a:rPr lang="ru-RU" sz="1400" b="1" i="1" u="sng" dirty="0" smtClean="0"/>
            </a:br>
            <a:r>
              <a:rPr lang="ru-RU" sz="1400" b="1" i="1" u="sng" dirty="0" smtClean="0"/>
              <a:t>Ссылки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err="1" smtClean="0"/>
              <a:t>тит</a:t>
            </a:r>
            <a:r>
              <a:rPr lang="ru-RU" sz="1400" dirty="0" smtClean="0"/>
              <a:t>. лист - </a:t>
            </a:r>
            <a:r>
              <a:rPr lang="en-US" sz="1400" dirty="0" smtClean="0">
                <a:hlinkClick r:id="rId2"/>
              </a:rPr>
              <a:t>https://img-fotki.yandex.ru/get/94372/200418627.15d/0_16e9bc_1c51ecbb_orig.png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Загадки: </a:t>
            </a:r>
            <a:r>
              <a:rPr lang="en-US" sz="1400" dirty="0" smtClean="0">
                <a:hlinkClick r:id="rId3"/>
              </a:rPr>
              <a:t>http://kladraz.ru/zagadki-dlja-detei/zagadki-pro-frukty-i-ovoschi-dlja-detei-6-7-let-s-otvetami.html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>Огурец - </a:t>
            </a:r>
            <a:r>
              <a:rPr lang="en-US" sz="1400" dirty="0" smtClean="0">
                <a:hlinkClick r:id="rId4"/>
              </a:rPr>
              <a:t>https://img-fotki.yandex.ru/get/15573/200418627.83/0_120fd2_fc3420a1_orig.png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Помидор - </a:t>
            </a:r>
            <a:r>
              <a:rPr lang="en-US" sz="1400" dirty="0" smtClean="0">
                <a:hlinkClick r:id="rId5"/>
              </a:rPr>
              <a:t>https://img-fotki.yandex.ru/get/99813/200418627.1ab/0_18dd8b_64d67761_orig.png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Баклажан – </a:t>
            </a:r>
            <a:r>
              <a:rPr lang="en-US" sz="1400" dirty="0" smtClean="0">
                <a:hlinkClick r:id="rId6"/>
              </a:rPr>
              <a:t>http://www.coollady.ru/pic/0004/054/001.jpg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морковь - </a:t>
            </a:r>
            <a:r>
              <a:rPr lang="en-US" sz="1400" dirty="0" smtClean="0">
                <a:hlinkClick r:id="rId7"/>
              </a:rPr>
              <a:t>https://img-fotki.yandex.ru/get/60380/200418627.15c/0_16e7e1_7859b58a_orig.png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капуста - </a:t>
            </a:r>
            <a:r>
              <a:rPr lang="en-US" sz="1400" dirty="0" smtClean="0">
                <a:hlinkClick r:id="rId8"/>
              </a:rPr>
              <a:t>https://img-fotki.yandex.ru/get/133056/200418627.15c/0_16e7d6_fb153668_orig.png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перец – </a:t>
            </a:r>
            <a:r>
              <a:rPr lang="en-US" sz="1400" dirty="0" smtClean="0">
                <a:hlinkClick r:id="rId9"/>
              </a:rPr>
              <a:t>http://img-fotki.yandex.ru/get/4128/16969765.dd/0_6f376_a8dd5c6a_orig.png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редиска – </a:t>
            </a:r>
            <a:r>
              <a:rPr lang="en-US" sz="1400" dirty="0" smtClean="0">
                <a:hlinkClick r:id="rId10"/>
              </a:rPr>
              <a:t>http://galerey-room.ru/?p=10008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картошка – </a:t>
            </a:r>
            <a:r>
              <a:rPr lang="en-US" sz="1400" dirty="0" smtClean="0">
                <a:hlinkClick r:id="rId11"/>
              </a:rPr>
              <a:t>http://polzaili.ru/kartofel-foto-luchshie-kartofelnye-fotografii</a:t>
            </a:r>
            <a:r>
              <a:rPr lang="ru-RU" sz="1400" dirty="0" smtClean="0"/>
              <a:t>/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чеснок – </a:t>
            </a:r>
            <a:r>
              <a:rPr lang="en-US" sz="1400" dirty="0" smtClean="0">
                <a:hlinkClick r:id="rId12"/>
              </a:rPr>
              <a:t>https://www.look.com.ua/download/194189/2560x1440</a:t>
            </a:r>
            <a:r>
              <a:rPr lang="ru-RU" sz="1400" dirty="0" smtClean="0"/>
              <a:t>/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свекла - </a:t>
            </a:r>
            <a:r>
              <a:rPr lang="en-US" sz="1400" dirty="0" smtClean="0">
                <a:hlinkClick r:id="rId13"/>
              </a:rPr>
              <a:t>http://printonic.ru/kartinki/priroda/rasteniya/ovoshchi/svekla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Под листком лежит на грядке.</a:t>
            </a:r>
            <a:br>
              <a:rPr lang="ru-RU" b="1" dirty="0" smtClean="0"/>
            </a:br>
            <a:r>
              <a:rPr lang="ru-RU" b="1" dirty="0" smtClean="0"/>
              <a:t>Он пупырчатый, не гладкий.</a:t>
            </a:r>
            <a:br>
              <a:rPr lang="ru-RU" b="1" dirty="0" smtClean="0"/>
            </a:br>
            <a:r>
              <a:rPr lang="ru-RU" b="1" dirty="0" smtClean="0"/>
              <a:t>И зеленый, наконец.</a:t>
            </a:r>
            <a:br>
              <a:rPr lang="ru-RU" b="1" dirty="0" smtClean="0"/>
            </a:br>
            <a:r>
              <a:rPr lang="ru-RU" b="1" dirty="0" smtClean="0"/>
              <a:t>А зовется...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(огурец)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Загадки с нашей грядки: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s://img-fotki.yandex.ru/get/15573/200418627.83/0_120fd2_fc3420a1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4196330" cy="3084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5715040" cy="526893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Этот овощ кисло-сладкий,</a:t>
            </a:r>
          </a:p>
          <a:p>
            <a:pPr>
              <a:buNone/>
            </a:pPr>
            <a:r>
              <a:rPr lang="ru-RU" b="1" dirty="0"/>
              <a:t>Круглый, сочный, мягкий, гладкий.</a:t>
            </a:r>
          </a:p>
          <a:p>
            <a:pPr>
              <a:buNone/>
            </a:pPr>
            <a:r>
              <a:rPr lang="ru-RU" b="1" dirty="0"/>
              <a:t>Щеки докрасна натер,</a:t>
            </a:r>
          </a:p>
          <a:p>
            <a:pPr>
              <a:buNone/>
            </a:pPr>
            <a:r>
              <a:rPr lang="ru-RU" b="1" dirty="0"/>
              <a:t>И зовется</a:t>
            </a:r>
            <a:r>
              <a:rPr lang="ru-RU" b="1" dirty="0" smtClean="0"/>
              <a:t>...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/>
              <a:t>(помидор)</a:t>
            </a:r>
          </a:p>
          <a:p>
            <a:endParaRPr lang="ru-RU" dirty="0"/>
          </a:p>
        </p:txBody>
      </p:sp>
      <p:pic>
        <p:nvPicPr>
          <p:cNvPr id="19458" name="Picture 2" descr="https://img-fotki.yandex.ru/get/99813/200418627.1ab/0_18dd8b_64d67761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643050"/>
            <a:ext cx="4492088" cy="480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929058" y="857232"/>
            <a:ext cx="4786346" cy="526893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В форме капли, цвета сливы,</a:t>
            </a:r>
          </a:p>
          <a:p>
            <a:pPr>
              <a:buNone/>
            </a:pPr>
            <a:r>
              <a:rPr lang="ru-RU" b="1" dirty="0"/>
              <a:t>Овощ вкусный и красивый.</a:t>
            </a:r>
          </a:p>
          <a:p>
            <a:pPr>
              <a:buNone/>
            </a:pPr>
            <a:r>
              <a:rPr lang="ru-RU" b="1" i="1" dirty="0"/>
              <a:t>(Баклажан)</a:t>
            </a:r>
          </a:p>
          <a:p>
            <a:endParaRPr lang="ru-RU" dirty="0"/>
          </a:p>
        </p:txBody>
      </p:sp>
      <p:pic>
        <p:nvPicPr>
          <p:cNvPr id="18434" name="Picture 2" descr="http://www.coollady.ru/pic/0004/054/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33518">
            <a:off x="148359" y="1480692"/>
            <a:ext cx="4313148" cy="44547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000108"/>
            <a:ext cx="4500594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Полюбуйся: что за сказка!</a:t>
            </a:r>
          </a:p>
          <a:p>
            <a:pPr>
              <a:buNone/>
            </a:pPr>
            <a:r>
              <a:rPr lang="ru-RU" b="1" dirty="0"/>
              <a:t>В грядку спряталась указка.</a:t>
            </a:r>
          </a:p>
          <a:p>
            <a:pPr>
              <a:buNone/>
            </a:pPr>
            <a:r>
              <a:rPr lang="ru-RU" b="1" dirty="0"/>
              <a:t>Ярко-рыжая плутовка!</a:t>
            </a:r>
          </a:p>
          <a:p>
            <a:pPr>
              <a:buNone/>
            </a:pPr>
            <a:r>
              <a:rPr lang="ru-RU" b="1" dirty="0"/>
              <a:t>А зовут ее</a:t>
            </a:r>
            <a:r>
              <a:rPr lang="ru-RU" b="1" dirty="0" smtClean="0"/>
              <a:t>...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/>
              <a:t>(морковка</a:t>
            </a:r>
            <a:r>
              <a:rPr lang="ru-RU" b="1" i="1" dirty="0" smtClean="0"/>
              <a:t>)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17410" name="Picture 2" descr="https://img-fotki.yandex.ru/get/60380/200418627.15c/0_16e7e1_7859b58a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8604"/>
            <a:ext cx="4286280" cy="6183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0572" y="642918"/>
            <a:ext cx="4543428" cy="548324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Это овощ, а не куст.</a:t>
            </a:r>
          </a:p>
          <a:p>
            <a:pPr>
              <a:buNone/>
            </a:pPr>
            <a:r>
              <a:rPr lang="ru-RU" b="1" dirty="0"/>
              <a:t>В слове этом сочный хруст.</a:t>
            </a:r>
          </a:p>
          <a:p>
            <a:pPr>
              <a:buNone/>
            </a:pPr>
            <a:r>
              <a:rPr lang="ru-RU" b="1" dirty="0"/>
              <a:t>Если очень любишь щи,</a:t>
            </a:r>
          </a:p>
          <a:p>
            <a:pPr>
              <a:buNone/>
            </a:pPr>
            <a:r>
              <a:rPr lang="ru-RU" b="1" dirty="0"/>
              <a:t>Этот овощ в них ищи.</a:t>
            </a:r>
          </a:p>
          <a:p>
            <a:pPr>
              <a:buNone/>
            </a:pPr>
            <a:r>
              <a:rPr lang="ru-RU" b="1" i="1" dirty="0"/>
              <a:t>(Капуста)</a:t>
            </a:r>
          </a:p>
          <a:p>
            <a:endParaRPr lang="ru-RU" dirty="0"/>
          </a:p>
        </p:txBody>
      </p:sp>
      <p:pic>
        <p:nvPicPr>
          <p:cNvPr id="16386" name="Picture 2" descr="капус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4109552" cy="4027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5257808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Он похож на светофор:</a:t>
            </a:r>
          </a:p>
          <a:p>
            <a:pPr>
              <a:buNone/>
            </a:pPr>
            <a:r>
              <a:rPr lang="ru-RU" b="1" dirty="0"/>
              <a:t>Красный, желтый иль зеленый.</a:t>
            </a:r>
          </a:p>
          <a:p>
            <a:pPr>
              <a:buNone/>
            </a:pPr>
            <a:r>
              <a:rPr lang="ru-RU" b="1" dirty="0"/>
              <a:t>Всем известен с давних пор</a:t>
            </a:r>
          </a:p>
          <a:p>
            <a:pPr>
              <a:buNone/>
            </a:pPr>
            <a:r>
              <a:rPr lang="ru-RU" b="1" dirty="0"/>
              <a:t>Фаршированный, соленый.</a:t>
            </a:r>
          </a:p>
          <a:p>
            <a:pPr>
              <a:buNone/>
            </a:pPr>
            <a:r>
              <a:rPr lang="ru-RU" b="1" dirty="0"/>
              <a:t>Ты в салат его клади</a:t>
            </a:r>
          </a:p>
          <a:p>
            <a:pPr>
              <a:buNone/>
            </a:pPr>
            <a:r>
              <a:rPr lang="ru-RU" b="1" dirty="0"/>
              <a:t>И в приправы добавляй.</a:t>
            </a:r>
          </a:p>
          <a:p>
            <a:pPr>
              <a:buNone/>
            </a:pPr>
            <a:r>
              <a:rPr lang="ru-RU" b="1" dirty="0"/>
              <a:t>Ты без дела не сиди,</a:t>
            </a:r>
          </a:p>
          <a:p>
            <a:pPr>
              <a:buNone/>
            </a:pPr>
            <a:r>
              <a:rPr lang="ru-RU" b="1" dirty="0"/>
              <a:t>Овощ этот называй.</a:t>
            </a:r>
          </a:p>
          <a:p>
            <a:pPr>
              <a:buNone/>
            </a:pPr>
            <a:r>
              <a:rPr lang="ru-RU" b="1" i="1" dirty="0"/>
              <a:t>(Перец)</a:t>
            </a:r>
          </a:p>
          <a:p>
            <a:endParaRPr lang="ru-RU" dirty="0"/>
          </a:p>
        </p:txBody>
      </p:sp>
      <p:pic>
        <p:nvPicPr>
          <p:cNvPr id="15362" name="Picture 2" descr="http://img-fotki.yandex.ru/get/4128/16969765.dd/0_6f376_a8dd5c6a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918082" cy="4394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12567-thumb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37069">
            <a:off x="153094" y="1694452"/>
            <a:ext cx="3723154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428604"/>
            <a:ext cx="4972056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В огороде нашем</a:t>
            </a:r>
          </a:p>
          <a:p>
            <a:pPr>
              <a:buNone/>
            </a:pPr>
            <a:r>
              <a:rPr lang="ru-RU" b="1" dirty="0"/>
              <a:t>Овоща нет краше.</a:t>
            </a:r>
          </a:p>
          <a:p>
            <a:pPr>
              <a:buNone/>
            </a:pPr>
            <a:r>
              <a:rPr lang="ru-RU" b="1" dirty="0"/>
              <a:t>Как сочна, красна, кругла,</a:t>
            </a:r>
          </a:p>
          <a:p>
            <a:pPr>
              <a:buNone/>
            </a:pPr>
            <a:r>
              <a:rPr lang="ru-RU" b="1" dirty="0"/>
              <a:t>Носом в грядку как вросла!</a:t>
            </a:r>
          </a:p>
          <a:p>
            <a:pPr>
              <a:buNone/>
            </a:pPr>
            <a:r>
              <a:rPr lang="ru-RU" b="1" dirty="0"/>
              <a:t>Так и просится к нам в миску.</a:t>
            </a:r>
          </a:p>
          <a:p>
            <a:pPr>
              <a:buNone/>
            </a:pPr>
            <a:r>
              <a:rPr lang="ru-RU" b="1" dirty="0"/>
              <a:t>Как зовут ее?</a:t>
            </a:r>
          </a:p>
          <a:p>
            <a:pPr>
              <a:buNone/>
            </a:pPr>
            <a:r>
              <a:rPr lang="ru-RU" b="1" i="1" dirty="0"/>
              <a:t>(Редиска)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82918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На пюре она годится,</a:t>
            </a:r>
          </a:p>
          <a:p>
            <a:pPr>
              <a:buNone/>
            </a:pPr>
            <a:r>
              <a:rPr lang="ru-RU" b="1" dirty="0"/>
              <a:t>В чай ее кладут едва ли.</a:t>
            </a:r>
          </a:p>
          <a:p>
            <a:pPr>
              <a:buNone/>
            </a:pPr>
            <a:r>
              <a:rPr lang="ru-RU" b="1" dirty="0"/>
              <a:t>До весны она хранится</a:t>
            </a:r>
          </a:p>
          <a:p>
            <a:pPr>
              <a:buNone/>
            </a:pPr>
            <a:r>
              <a:rPr lang="ru-RU" b="1" dirty="0"/>
              <a:t>В погребке или подвале.</a:t>
            </a:r>
          </a:p>
          <a:p>
            <a:pPr>
              <a:buNone/>
            </a:pPr>
            <a:r>
              <a:rPr lang="ru-RU" b="1" dirty="0"/>
              <a:t>Вы подумайте немножко.</a:t>
            </a:r>
          </a:p>
          <a:p>
            <a:pPr>
              <a:buNone/>
            </a:pPr>
            <a:r>
              <a:rPr lang="ru-RU" b="1" dirty="0"/>
              <a:t>Ой, да это же</a:t>
            </a:r>
            <a:r>
              <a:rPr lang="ru-RU" b="1" dirty="0" smtClean="0"/>
              <a:t>...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i="1" dirty="0"/>
              <a:t>(картошка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pic>
        <p:nvPicPr>
          <p:cNvPr id="5" name="Содержимое 4" descr="334gdf2265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994" y="2352663"/>
            <a:ext cx="6758006" cy="450533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«Собираем урожай»</vt:lpstr>
      <vt:lpstr>Загадки с нашей грядки: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Ссылки: тит. лист - https://img-fotki.yandex.ru/get/94372/200418627.15d/0_16e9bc_1c51ecbb_orig.png   Загадки: http://kladraz.ru/zagadki-dlja-detei/zagadki-pro-frukty-i-ovoschi-dlja-detei-6-7-let-s-otvetami.html   Огурец - https://img-fotki.yandex.ru/get/15573/200418627.83/0_120fd2_fc3420a1_orig.png   Помидор - https://img-fotki.yandex.ru/get/99813/200418627.1ab/0_18dd8b_64d67761_orig.png   Баклажан – http://www.coollady.ru/pic/0004/054/001.jpg   морковь - https://img-fotki.yandex.ru/get/60380/200418627.15c/0_16e7e1_7859b58a_orig.png   капуста - https://img-fotki.yandex.ru/get/133056/200418627.15c/0_16e7d6_fb153668_orig.png   перец – http://img-fotki.yandex.ru/get/4128/16969765.dd/0_6f376_a8dd5c6a_orig.png  редиска – http://galerey-room.ru/?p=10008  картошка – http://polzaili.ru/kartofel-foto-luchshie-kartofelnye-fotografii/  чеснок – https://www.look.com.ua/download/194189/2560x1440/  свекла - http://printonic.ru/kartinki/priroda/rasteniya/ovoshchi/svekla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«Осенние мотивы»</dc:title>
  <dc:creator>Татьяна</dc:creator>
  <cp:lastModifiedBy>Татьяна</cp:lastModifiedBy>
  <cp:revision>15</cp:revision>
  <dcterms:created xsi:type="dcterms:W3CDTF">2017-09-20T16:47:35Z</dcterms:created>
  <dcterms:modified xsi:type="dcterms:W3CDTF">2017-09-20T19:09:33Z</dcterms:modified>
</cp:coreProperties>
</file>