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38"/>
  </p:notesMasterIdLst>
  <p:sldIdLst>
    <p:sldId id="257" r:id="rId2"/>
    <p:sldId id="259" r:id="rId3"/>
    <p:sldId id="260" r:id="rId4"/>
    <p:sldId id="284" r:id="rId5"/>
    <p:sldId id="285" r:id="rId6"/>
    <p:sldId id="258" r:id="rId7"/>
    <p:sldId id="261" r:id="rId8"/>
    <p:sldId id="263" r:id="rId9"/>
    <p:sldId id="286" r:id="rId10"/>
    <p:sldId id="271" r:id="rId11"/>
    <p:sldId id="270" r:id="rId12"/>
    <p:sldId id="273" r:id="rId13"/>
    <p:sldId id="274" r:id="rId14"/>
    <p:sldId id="281" r:id="rId15"/>
    <p:sldId id="287" r:id="rId16"/>
    <p:sldId id="288" r:id="rId17"/>
    <p:sldId id="289" r:id="rId18"/>
    <p:sldId id="292" r:id="rId19"/>
    <p:sldId id="291" r:id="rId20"/>
    <p:sldId id="290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28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D7F12-EEDD-471E-B02E-C19FB40CB60E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BC2E0-18B7-45BB-944D-D1EAF07492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54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1BC2E0-18B7-45BB-944D-D1EAF07492C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B3BE27-8961-4715-8823-AF3C73EC091A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34E192E-37AB-4B94-AE45-AFC601A49F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push dir="u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зайн\мамонт валентина петровна\SAM_101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2643182"/>
            <a:ext cx="2898289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F:\дзайн\работы Тамары Семёновны\SAM_42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19" y="3000372"/>
            <a:ext cx="2762269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F:\дзайн\Блинова Александра Сергеевна\SAM_101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879642" y="3121093"/>
            <a:ext cx="2857520" cy="19016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928670"/>
            <a:ext cx="7113984" cy="17164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Рукоделие мастериц нашего города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6248" y="4714884"/>
            <a:ext cx="45005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/>
              <a:t>Работу выполнили: Левченко Екатерина</a:t>
            </a:r>
          </a:p>
          <a:p>
            <a:pPr algn="r"/>
            <a:r>
              <a:rPr lang="ru-RU" sz="2800" dirty="0" smtClean="0"/>
              <a:t>Гречка Екатерина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214290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муниципальное казенное учреждение дополнительного образования «Дом Детского Творчества»  </a:t>
            </a:r>
            <a:endParaRPr lang="ru-RU" sz="2000" dirty="0"/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G:\DCIM\101SSCAM\SN85406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54273">
            <a:off x="611560" y="764704"/>
            <a:ext cx="3994174" cy="3696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F:\фото\SN85403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25968">
            <a:off x="4392050" y="1176789"/>
            <a:ext cx="3793802" cy="3599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G:\DCIM\101SSCAM\SN85405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077072"/>
            <a:ext cx="2549857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DCIM\101SSCAM\SN8540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84326">
            <a:off x="683568" y="548680"/>
            <a:ext cx="3226371" cy="4218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G:\DCIM\101SSCAM\SN8540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845388">
            <a:off x="4344239" y="1013553"/>
            <a:ext cx="4200145" cy="3150109"/>
          </a:xfrm>
          <a:prstGeom prst="rect">
            <a:avLst/>
          </a:prstGeom>
          <a:noFill/>
        </p:spPr>
      </p:pic>
      <p:pic>
        <p:nvPicPr>
          <p:cNvPr id="9220" name="Picture 4" descr="H:\декоративно-прикладное\фото\SL74410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221088"/>
            <a:ext cx="307234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аша\Desktop\курс женских рукоделий\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5" y="620688"/>
            <a:ext cx="3139075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6954171_800pxMacra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04664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15_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37284">
            <a:off x="5369648" y="3552165"/>
            <a:ext cx="3031604" cy="2921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Маша\Desktop\курс женских рукоделий\0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5869">
            <a:off x="4572000" y="2564904"/>
            <a:ext cx="3727704" cy="365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Users\Маша\Desktop\курс женских рукоделий\00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7581">
            <a:off x="1009013" y="392005"/>
            <a:ext cx="3547872" cy="4547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фото\6951747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386715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://str-kreativ.ru/wp-content/uploads/2014/10/full1347696476_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785794"/>
            <a:ext cx="3752580" cy="5429264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Козлова Тамара Семеновна </a:t>
            </a:r>
            <a:br>
              <a:rPr lang="ru-RU" b="1" dirty="0" smtClean="0"/>
            </a:br>
            <a:r>
              <a:rPr lang="ru-RU" b="1" dirty="0" smtClean="0"/>
              <a:t>(30.09.1940 – 02.02.2015)</a:t>
            </a:r>
            <a:endParaRPr lang="ru-RU" b="1" dirty="0"/>
          </a:p>
        </p:txBody>
      </p:sp>
      <p:pic>
        <p:nvPicPr>
          <p:cNvPr id="47106" name="Picture 2" descr="F:\дзайн\работы Тамары Семёновны\SAM_429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428736"/>
            <a:ext cx="6500826" cy="487562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Беседа с </a:t>
            </a:r>
            <a:br>
              <a:rPr lang="ru-RU" sz="3600" b="1" dirty="0" smtClean="0"/>
            </a:br>
            <a:r>
              <a:rPr lang="ru-RU" sz="3600" b="1" dirty="0" smtClean="0"/>
              <a:t>Козловым Николаем Георгиевичем </a:t>
            </a:r>
            <a:endParaRPr lang="ru-RU" sz="3600" b="1" dirty="0"/>
          </a:p>
        </p:txBody>
      </p:sp>
      <p:pic>
        <p:nvPicPr>
          <p:cNvPr id="48130" name="Picture 2" descr="F:\дзайн\SAM_09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7015" y="1524000"/>
            <a:ext cx="6869969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Интерьер  60-х годов</a:t>
            </a:r>
            <a:endParaRPr lang="ru-RU" b="1" dirty="0"/>
          </a:p>
        </p:txBody>
      </p:sp>
      <p:pic>
        <p:nvPicPr>
          <p:cNvPr id="49154" name="Picture 2" descr="http://1001material.ru/wp-content/gallery/vbh/y_57f7e0c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500174"/>
            <a:ext cx="4071966" cy="3213298"/>
          </a:xfrm>
          <a:prstGeom prst="rect">
            <a:avLst/>
          </a:prstGeom>
          <a:noFill/>
        </p:spPr>
      </p:pic>
      <p:pic>
        <p:nvPicPr>
          <p:cNvPr id="49156" name="Picture 4" descr="http://growinggarden.ru/img/interior/%D0%B4%D0%B5%D1%80%D0%B5%D0%B2%D0%B5%D0%BD%D1%81%D0%BA%D0%B8%D0%B9-%D1%81%D0%BE%D0%B2%D0%B5%D1%82%D1%81%D0%BA%D0%B8%D0%B9-%D0%B8%D0%BD%D1%82%D0%B5%D1%80%D1%8C%D0%B5%D1%80/00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000108"/>
            <a:ext cx="3494015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42996"/>
          </a:xfrm>
        </p:spPr>
        <p:txBody>
          <a:bodyPr/>
          <a:lstStyle/>
          <a:p>
            <a:pPr algn="ctr"/>
            <a:r>
              <a:rPr lang="ru-RU" dirty="0" smtClean="0"/>
              <a:t>Природа Бурятии </a:t>
            </a:r>
            <a:endParaRPr lang="ru-RU" dirty="0"/>
          </a:p>
        </p:txBody>
      </p:sp>
      <p:pic>
        <p:nvPicPr>
          <p:cNvPr id="52226" name="Picture 2" descr="http://ic.pics.livejournal.com/anita_nord/72233954/31060/31060_9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3750470" cy="2500313"/>
          </a:xfrm>
          <a:prstGeom prst="rect">
            <a:avLst/>
          </a:prstGeom>
          <a:noFill/>
        </p:spPr>
      </p:pic>
      <p:pic>
        <p:nvPicPr>
          <p:cNvPr id="52228" name="Picture 4" descr="http://akuaku.ru/cache/598x355/8e35d4d3060e401394681751f85fe6c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1142984"/>
            <a:ext cx="4286280" cy="2544531"/>
          </a:xfrm>
          <a:prstGeom prst="rect">
            <a:avLst/>
          </a:prstGeom>
          <a:noFill/>
        </p:spPr>
      </p:pic>
      <p:pic>
        <p:nvPicPr>
          <p:cNvPr id="52230" name="Picture 6" descr="http://altai-go.ru/Multinskie/mul_poperechnoe_ozero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3786190"/>
            <a:ext cx="4071966" cy="2722821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:\дзайн\работы Тамары Семёновны\SAM_03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571480"/>
            <a:ext cx="2500330" cy="3333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03" name="Picture 3" descr="F:\дзайн\работы Тамары Семёновны\SAM_056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285728"/>
            <a:ext cx="2249573" cy="3762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04" name="Picture 4" descr="F:\дзайн\работы Тамары Семёновны\SAM_056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142852"/>
            <a:ext cx="3394527" cy="42148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05" name="Picture 5" descr="F:\дзайн\работы Тамары Семёновны\SAM_056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4214818"/>
            <a:ext cx="4143404" cy="23027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14876" y="4929198"/>
            <a:ext cx="44291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Творческие работы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b="1" dirty="0" smtClean="0"/>
              <a:t>Тамары Семеновны Козловой  </a:t>
            </a:r>
            <a:endParaRPr lang="ru-RU" sz="24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\8cf5c42de8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57166"/>
            <a:ext cx="48768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Творческие работы </a:t>
            </a:r>
            <a:br>
              <a:rPr lang="ru-RU" b="1" dirty="0" smtClean="0"/>
            </a:br>
            <a:r>
              <a:rPr lang="ru-RU" b="1" dirty="0" smtClean="0"/>
              <a:t>Тамары Семеновны Козловой</a:t>
            </a:r>
            <a:endParaRPr lang="ru-RU" b="1" dirty="0"/>
          </a:p>
        </p:txBody>
      </p:sp>
      <p:pic>
        <p:nvPicPr>
          <p:cNvPr id="50178" name="Picture 2" descr="F:\дзайн\работы Тамары Семёновны\DSCN25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4071942"/>
            <a:ext cx="2579677" cy="235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9" name="Picture 3" descr="F:\дзайн\работы Тамары Семёновны\DSCN25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357298"/>
            <a:ext cx="3363109" cy="2551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0180" name="Picture 4" descr="F:\дзайн\работы Тамары Семёновны\Тамара Васильевна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428736"/>
            <a:ext cx="3429024" cy="2500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0181" name="Picture 5" descr="F:\дзайн\работы Тамары Семёновны\SAM_057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4071942"/>
            <a:ext cx="3428992" cy="2469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дзайн\работы Тамары Семёновны\Тамара Васильевн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521670" y="907562"/>
            <a:ext cx="4929198" cy="36855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3251" name="Picture 3" descr="F:\дзайн\работы Тамары Семёновны\Тамара Васильевна 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158902" y="944663"/>
            <a:ext cx="5572141" cy="4397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29058" y="5857892"/>
            <a:ext cx="5072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Творческие работы </a:t>
            </a:r>
            <a:br>
              <a:rPr lang="ru-RU" sz="2400" b="1" dirty="0" smtClean="0"/>
            </a:br>
            <a:r>
              <a:rPr lang="ru-RU" sz="2400" b="1" dirty="0" smtClean="0"/>
              <a:t>Тамары Семеновны Козловой  </a:t>
            </a:r>
            <a:endParaRPr lang="ru-RU" sz="2400" dirty="0"/>
          </a:p>
        </p:txBody>
      </p:sp>
    </p:spTree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4299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Мамонт Валентина Петровна  11.1928г </a:t>
            </a:r>
            <a:endParaRPr lang="ru-RU" sz="3600" b="1" dirty="0"/>
          </a:p>
        </p:txBody>
      </p:sp>
      <p:pic>
        <p:nvPicPr>
          <p:cNvPr id="54274" name="Picture 2" descr="F:\дзайн\мамонт валентина петровна\SAM_1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7015" y="1524000"/>
            <a:ext cx="6869969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Творческие работы</a:t>
            </a:r>
            <a:br>
              <a:rPr lang="ru-RU" b="1" dirty="0" smtClean="0"/>
            </a:br>
            <a:r>
              <a:rPr lang="ru-RU" b="1" dirty="0" smtClean="0"/>
              <a:t> Мамонт Валентины Петровны </a:t>
            </a:r>
            <a:endParaRPr lang="ru-RU" b="1" dirty="0"/>
          </a:p>
        </p:txBody>
      </p:sp>
      <p:pic>
        <p:nvPicPr>
          <p:cNvPr id="55298" name="Picture 2" descr="F:\дзайн\мамонт валентина петровна\SAM_102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1571612"/>
            <a:ext cx="2833668" cy="1714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5299" name="Picture 3" descr="F:\дзайн\мамонт валентина петровна\SAM_102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1357298"/>
            <a:ext cx="1933028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5300" name="Picture 4" descr="F:\дзайн\мамонт валентина петровна\SAM_104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63058" y="4051794"/>
            <a:ext cx="2869510" cy="1909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5301" name="Picture 5" descr="F:\дзайн\мамонт валентина петровна\SAM_104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3643314"/>
            <a:ext cx="3857652" cy="2567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214414" y="321468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Игольница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596" y="321468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Коврик из полиэтиленового пакета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929190" y="6215082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Сумки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214414" y="648866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Плащ </a:t>
            </a:r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Творческие работы</a:t>
            </a:r>
            <a:br>
              <a:rPr lang="ru-RU" b="1" dirty="0" smtClean="0"/>
            </a:br>
            <a:r>
              <a:rPr lang="ru-RU" b="1" dirty="0" smtClean="0"/>
              <a:t> Мамонт Валентины Петровны </a:t>
            </a:r>
            <a:endParaRPr lang="ru-RU" dirty="0"/>
          </a:p>
        </p:txBody>
      </p:sp>
      <p:pic>
        <p:nvPicPr>
          <p:cNvPr id="56323" name="Picture 3" descr="F:\дзайн\мамонт валентина петровна\SAM_1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1428736"/>
            <a:ext cx="3649299" cy="242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:\дзайн\мамонт валентина петровна\SAM_1035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29190" y="1500174"/>
            <a:ext cx="3500430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F:\дзайн\мамонт валентина петровна\SAM_1029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99"/>
          <a:stretch/>
        </p:blipFill>
        <p:spPr bwMode="auto">
          <a:xfrm rot="5400000">
            <a:off x="1393009" y="3821909"/>
            <a:ext cx="2500331" cy="30003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F:\дзайн\мамонт валентина петровна\SAM_1037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4942" y="4214818"/>
            <a:ext cx="3000396" cy="22526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Творческие работы</a:t>
            </a:r>
            <a:br>
              <a:rPr lang="ru-RU" b="1" dirty="0" smtClean="0"/>
            </a:br>
            <a:r>
              <a:rPr lang="ru-RU" b="1" dirty="0" smtClean="0"/>
              <a:t> Мамонт Валентины Петровны </a:t>
            </a:r>
            <a:endParaRPr lang="ru-RU" dirty="0"/>
          </a:p>
        </p:txBody>
      </p:sp>
      <p:pic>
        <p:nvPicPr>
          <p:cNvPr id="4" name="Содержимое 3" descr="F:\дзайн\мамонт валентина петровна\SAM_1055.JPG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4"/>
          <a:stretch/>
        </p:blipFill>
        <p:spPr bwMode="auto">
          <a:xfrm>
            <a:off x="857224" y="1571612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F:\дзайн\мамонт валентина петровна\SAM_1047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023"/>
          <a:stretch/>
        </p:blipFill>
        <p:spPr bwMode="auto">
          <a:xfrm>
            <a:off x="4786314" y="1500174"/>
            <a:ext cx="3286148" cy="2357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F:\дзайн\мамонт валентина петровна\SAM_104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4000504"/>
            <a:ext cx="335758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дзайн\мамонт валентина петровна\SAM_1032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29190" y="4214818"/>
            <a:ext cx="3214710" cy="2286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Авторский шов </a:t>
            </a:r>
            <a:br>
              <a:rPr lang="ru-RU" b="1" dirty="0" smtClean="0"/>
            </a:br>
            <a:r>
              <a:rPr lang="ru-RU" b="1" dirty="0" smtClean="0"/>
              <a:t>Мамонт Валентины Петровны  </a:t>
            </a:r>
            <a:endParaRPr lang="ru-RU" b="1" dirty="0"/>
          </a:p>
        </p:txBody>
      </p:sp>
      <p:pic>
        <p:nvPicPr>
          <p:cNvPr id="57346" name="Picture 2" descr="F:\дзайн\мамонт валентина петровна\SAM_1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357298"/>
            <a:ext cx="6869969" cy="45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5929330"/>
            <a:ext cx="74295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200" spc="-100" dirty="0" smtClean="0">
                <a:ln w="3200">
                  <a:solidFill>
                    <a:srgbClr val="000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Детское одеяло (6о лет) </a:t>
            </a:r>
            <a:endParaRPr lang="ru-RU" sz="4200" spc="-100" dirty="0">
              <a:ln w="3200">
                <a:solidFill>
                  <a:srgbClr val="000000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43956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Блинова</a:t>
            </a:r>
            <a:r>
              <a:rPr lang="ru-RU" dirty="0" smtClean="0"/>
              <a:t> Александра Сергеевна 20.01.1934</a:t>
            </a:r>
            <a:endParaRPr lang="ru-RU" dirty="0"/>
          </a:p>
        </p:txBody>
      </p:sp>
      <p:pic>
        <p:nvPicPr>
          <p:cNvPr id="58370" name="Picture 2" descr="F:\дзайн\Блинова Александра Сергеевна\SAM_1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-450728" y="2308060"/>
            <a:ext cx="4830482" cy="3214710"/>
          </a:xfrm>
          <a:prstGeom prst="rect">
            <a:avLst/>
          </a:prstGeom>
          <a:noFill/>
        </p:spPr>
      </p:pic>
      <p:pic>
        <p:nvPicPr>
          <p:cNvPr id="58371" name="Picture 3" descr="F:\дзайн\Блинова Александра Сергеевна\SAM_10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853132" y="2219042"/>
            <a:ext cx="5152512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Творческие работы </a:t>
            </a:r>
            <a:br>
              <a:rPr lang="ru-RU" dirty="0" smtClean="0"/>
            </a:br>
            <a:r>
              <a:rPr lang="ru-RU" dirty="0" smtClean="0"/>
              <a:t>Александры Сергеевны </a:t>
            </a:r>
            <a:r>
              <a:rPr lang="ru-RU" dirty="0" err="1" smtClean="0"/>
              <a:t>Блиновой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F:\дзайн\Блинова Александра Сергеевна\25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3221182" cy="2427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F:\дзайн\Блинова Александра Сергеевна\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428736"/>
            <a:ext cx="3214710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F:\дзайн\Блинова Александра Сергеевна\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3929066"/>
            <a:ext cx="1910535" cy="24193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F:\дзайн\Блинова Александра Сергеевна\3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3071802" y="3929066"/>
            <a:ext cx="1941276" cy="25431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F:\дзайн\Блинова Александра Сергеевна\26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6" y="3857628"/>
            <a:ext cx="1928826" cy="2541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F:\дзайн\Блинова Александра Сергеевна\24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785794"/>
            <a:ext cx="2202873" cy="28720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F:\дзайн\Блинова Александра Сергеевна\2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1142984"/>
            <a:ext cx="1969366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Творческие работы </a:t>
            </a:r>
            <a:br>
              <a:rPr lang="ru-RU" dirty="0" smtClean="0"/>
            </a:br>
            <a:r>
              <a:rPr lang="ru-RU" dirty="0" smtClean="0"/>
              <a:t>Александры Сергеевны </a:t>
            </a:r>
            <a:r>
              <a:rPr lang="ru-RU" dirty="0" err="1" smtClean="0"/>
              <a:t>Блиновой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F:\дзайн\Блинова Александра Сергеевна\23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1571612"/>
            <a:ext cx="3450149" cy="2419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F:\дзайн\Блинова Александра Сергеевна\20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3929066"/>
            <a:ext cx="2091762" cy="2688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F:\дзайн\Блинова Александра Сергеевна\18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1472" y="3929066"/>
            <a:ext cx="1928826" cy="25717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F:\дзайн\Блинова Александра Сергеевна\19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4143380"/>
            <a:ext cx="3634529" cy="24975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фото\Tricot_rou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97869">
            <a:off x="3277067" y="2426439"/>
            <a:ext cx="5310182" cy="3982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G:\фото\h_c5svgfunyob9hxg3l80tsrju7eazwoer_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34508">
            <a:off x="208634" y="580355"/>
            <a:ext cx="4595810" cy="3402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Творческие работы </a:t>
            </a:r>
            <a:br>
              <a:rPr lang="ru-RU" dirty="0" smtClean="0"/>
            </a:br>
            <a:r>
              <a:rPr lang="ru-RU" dirty="0" smtClean="0"/>
              <a:t>Александры Сергеевны </a:t>
            </a:r>
            <a:r>
              <a:rPr lang="ru-RU" dirty="0" err="1" smtClean="0"/>
              <a:t>Блиновой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F:\дзайн\Блинова Александра Сергеевна\22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1500174"/>
            <a:ext cx="1749829" cy="246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дзайн\Блинова Александра Сергеевна\1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3093120" cy="236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дзайн\Блинова Александра Сергеевна\1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1500174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дзайн\Блинова Александра Сергеевна\14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071942"/>
            <a:ext cx="314327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дзайн\Блинова Александра Сергеевна\7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4071942"/>
            <a:ext cx="2892677" cy="203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F:\дзайн\Блинова Александра Сергеевна\28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4071942"/>
            <a:ext cx="1500198" cy="2338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Творческие работы </a:t>
            </a:r>
            <a:br>
              <a:rPr lang="ru-RU" dirty="0" smtClean="0"/>
            </a:br>
            <a:r>
              <a:rPr lang="ru-RU" dirty="0" smtClean="0"/>
              <a:t>Александры Сергеевны </a:t>
            </a:r>
            <a:r>
              <a:rPr lang="ru-RU" dirty="0" err="1" smtClean="0"/>
              <a:t>Блиновой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F:\дзайн\Блинова Александра Сергеевна\8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428736"/>
            <a:ext cx="3286148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F:\дзайн\Блинова Александра Сергеевна\9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1500174"/>
            <a:ext cx="2996362" cy="21836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F:\дзайн\Блинова Александра Сергеевна\3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1428736"/>
            <a:ext cx="1913852" cy="2396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дзайн\Блинова Александра Сергеевна\6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4000504"/>
            <a:ext cx="3183279" cy="2142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F:\дзайн\Блинова Александра Сергеевна\29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786190"/>
            <a:ext cx="3821373" cy="26953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Экспонаты краеведческого музея </a:t>
            </a:r>
            <a:br>
              <a:rPr lang="ru-RU" dirty="0" smtClean="0"/>
            </a:br>
            <a:r>
              <a:rPr lang="ru-RU" dirty="0" smtClean="0"/>
              <a:t>г. Вихоревка </a:t>
            </a:r>
            <a:endParaRPr lang="ru-RU" dirty="0"/>
          </a:p>
        </p:txBody>
      </p:sp>
      <p:pic>
        <p:nvPicPr>
          <p:cNvPr id="4" name="Содержимое 3" descr="F:\дзайн\8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2643206" cy="206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дзайн\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928670"/>
            <a:ext cx="2357454" cy="216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дзайн\1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1500174"/>
            <a:ext cx="2167043" cy="240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дзайн\10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643314"/>
            <a:ext cx="2928958" cy="181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дзайн\9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4071942"/>
            <a:ext cx="3138454" cy="192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Экспонаты краеведческого музея </a:t>
            </a:r>
            <a:br>
              <a:rPr lang="ru-RU" dirty="0" smtClean="0"/>
            </a:br>
            <a:r>
              <a:rPr lang="ru-RU" dirty="0" smtClean="0"/>
              <a:t>г. Вихоревка </a:t>
            </a:r>
            <a:endParaRPr lang="ru-RU" dirty="0"/>
          </a:p>
        </p:txBody>
      </p:sp>
      <p:pic>
        <p:nvPicPr>
          <p:cNvPr id="4" name="Содержимое 3" descr="F:\дзайн\3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785794"/>
            <a:ext cx="257550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дзайн\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785794"/>
            <a:ext cx="2500330" cy="5350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дзайн\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500438"/>
            <a:ext cx="2714644" cy="102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дзайн\4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1571612"/>
            <a:ext cx="2895704" cy="1713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дзайн\6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4714884"/>
            <a:ext cx="2857520" cy="152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Экспонаты рукодельниц  </a:t>
            </a:r>
            <a:br>
              <a:rPr lang="ru-RU" b="1" dirty="0" smtClean="0"/>
            </a:br>
            <a:r>
              <a:rPr lang="ru-RU" b="1" dirty="0" smtClean="0"/>
              <a:t>г. Вихоревки</a:t>
            </a:r>
            <a:endParaRPr lang="ru-RU" dirty="0"/>
          </a:p>
        </p:txBody>
      </p:sp>
      <p:pic>
        <p:nvPicPr>
          <p:cNvPr id="4" name="Содержимое 3" descr="F:\дзайн\2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428736"/>
            <a:ext cx="3429024" cy="178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дзайн\2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785794"/>
            <a:ext cx="2571768" cy="2390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дзайн\19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3429000"/>
            <a:ext cx="3286148" cy="194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дзайн\15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3429000"/>
            <a:ext cx="2602842" cy="275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дзайн\14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1500174"/>
            <a:ext cx="2214578" cy="195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дзайн\13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3714752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Экспонаты рукодельниц  </a:t>
            </a:r>
            <a:br>
              <a:rPr lang="ru-RU" b="1" dirty="0" smtClean="0"/>
            </a:br>
            <a:r>
              <a:rPr lang="ru-RU" b="1" dirty="0" smtClean="0"/>
              <a:t>г. Вихоревки</a:t>
            </a:r>
            <a:endParaRPr lang="ru-RU" dirty="0"/>
          </a:p>
        </p:txBody>
      </p:sp>
      <p:pic>
        <p:nvPicPr>
          <p:cNvPr id="4" name="Содержимое 3" descr="F:\дзайн\18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714488"/>
            <a:ext cx="264320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дзайн\1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1500174"/>
            <a:ext cx="264320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дзайн\1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1571612"/>
            <a:ext cx="250728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854413">
            <a:off x="857224" y="1857364"/>
            <a:ext cx="7488780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8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 внимание!</a:t>
            </a:r>
            <a:endParaRPr lang="ru-RU" sz="8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lavyanskaya-kultura.ru/images/photos/e77dc99cac56ba90f78f759bc70b772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14290"/>
            <a:ext cx="4143404" cy="2904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www.rebenok.com/file/56494/knittin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3143248"/>
            <a:ext cx="3357586" cy="3273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://in1.ccio.co/64/g2/Hk/133067363959482024sKRxnk47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925072"/>
            <a:ext cx="3214710" cy="4532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2852"/>
            <a:ext cx="8929718" cy="6500858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300" b="1" u="sng" dirty="0" smtClean="0"/>
              <a:t>Проблема:</a:t>
            </a:r>
            <a:r>
              <a:rPr lang="ru-RU" sz="3300" b="1" dirty="0" smtClean="0"/>
              <a:t> </a:t>
            </a:r>
            <a:r>
              <a:rPr lang="ru-RU" sz="3300" dirty="0" smtClean="0"/>
              <a:t>Отсутствие информации в интернете на историко-биографическом сайте Братского района, краеведческом музее о мастерицах и видах рукоделия нашего города</a:t>
            </a:r>
            <a:r>
              <a:rPr lang="ru-RU" sz="3300" b="1" dirty="0" smtClean="0"/>
              <a:t> </a:t>
            </a:r>
            <a:endParaRPr lang="ru-RU" sz="3300" dirty="0" smtClean="0"/>
          </a:p>
          <a:p>
            <a:pPr algn="just"/>
            <a:r>
              <a:rPr lang="ru-RU" sz="3300" b="1" u="sng" dirty="0" smtClean="0"/>
              <a:t>Цель</a:t>
            </a:r>
            <a:r>
              <a:rPr lang="ru-RU" sz="3300" dirty="0" smtClean="0"/>
              <a:t>: изучение творчества мастеров рукоделия в городе Вихоревка во второй половине </a:t>
            </a:r>
            <a:r>
              <a:rPr lang="en-US" sz="3300" dirty="0" smtClean="0"/>
              <a:t>XX</a:t>
            </a:r>
            <a:r>
              <a:rPr lang="ru-RU" sz="3300" dirty="0" smtClean="0"/>
              <a:t> века.</a:t>
            </a:r>
          </a:p>
          <a:p>
            <a:pPr algn="just"/>
            <a:r>
              <a:rPr lang="ru-RU" sz="3300" b="1" u="sng" dirty="0" smtClean="0"/>
              <a:t>Задачи</a:t>
            </a:r>
            <a:r>
              <a:rPr lang="ru-RU" sz="3300" u="sng" dirty="0" smtClean="0"/>
              <a:t> исследования</a:t>
            </a:r>
            <a:r>
              <a:rPr lang="ru-RU" sz="3300" dirty="0" smtClean="0"/>
              <a:t>: </a:t>
            </a:r>
          </a:p>
          <a:p>
            <a:pPr algn="just"/>
            <a:r>
              <a:rPr lang="ru-RU" sz="3300" dirty="0" smtClean="0"/>
              <a:t>- познакомится с историей возникновения города Вихоревки;</a:t>
            </a:r>
          </a:p>
          <a:p>
            <a:pPr algn="just"/>
            <a:r>
              <a:rPr lang="ru-RU" sz="3300" dirty="0" smtClean="0"/>
              <a:t>-изучить виды рукоделия  России преобладающих</a:t>
            </a:r>
            <a:r>
              <a:rPr lang="en-US" sz="3300" dirty="0" smtClean="0"/>
              <a:t>XX</a:t>
            </a:r>
            <a:r>
              <a:rPr lang="ru-RU" sz="3300" dirty="0" smtClean="0"/>
              <a:t> веке;</a:t>
            </a:r>
          </a:p>
          <a:p>
            <a:pPr algn="just"/>
            <a:r>
              <a:rPr lang="ru-RU" sz="3300" dirty="0" smtClean="0"/>
              <a:t>- познакомится с мастерами рукоделия второй половины </a:t>
            </a:r>
            <a:r>
              <a:rPr lang="en-US" sz="3300" dirty="0" smtClean="0"/>
              <a:t>XX</a:t>
            </a:r>
            <a:r>
              <a:rPr lang="ru-RU" sz="3300" dirty="0" smtClean="0"/>
              <a:t>века нашего города;</a:t>
            </a:r>
          </a:p>
          <a:p>
            <a:pPr algn="just"/>
            <a:r>
              <a:rPr lang="ru-RU" sz="3300" dirty="0" smtClean="0"/>
              <a:t>-выявить основные виды рукоделия в городе;</a:t>
            </a:r>
          </a:p>
          <a:p>
            <a:pPr algn="just"/>
            <a:r>
              <a:rPr lang="ru-RU" sz="3300" b="1" u="sng" dirty="0" smtClean="0"/>
              <a:t>Предмет </a:t>
            </a:r>
            <a:r>
              <a:rPr lang="ru-RU" sz="3300" u="sng" dirty="0" smtClean="0"/>
              <a:t>исследования</a:t>
            </a:r>
            <a:r>
              <a:rPr lang="ru-RU" sz="3300" dirty="0" smtClean="0"/>
              <a:t>: мастера рукоделия второй половины </a:t>
            </a:r>
            <a:r>
              <a:rPr lang="en-US" sz="3300" dirty="0" smtClean="0"/>
              <a:t>XX</a:t>
            </a:r>
            <a:r>
              <a:rPr lang="ru-RU" sz="3300" dirty="0" smtClean="0"/>
              <a:t>века города Вихоревки. </a:t>
            </a:r>
          </a:p>
          <a:p>
            <a:pPr algn="just"/>
            <a:r>
              <a:rPr lang="ru-RU" sz="3300" b="1" u="sng" dirty="0" smtClean="0"/>
              <a:t>Объект</a:t>
            </a:r>
            <a:r>
              <a:rPr lang="ru-RU" sz="3300" u="sng" dirty="0" smtClean="0"/>
              <a:t> исследования</a:t>
            </a:r>
            <a:r>
              <a:rPr lang="ru-RU" sz="3300" dirty="0" smtClean="0"/>
              <a:t>: изделия, выполненные в различных техниках рукоделия.</a:t>
            </a:r>
          </a:p>
          <a:p>
            <a:pPr algn="just"/>
            <a:r>
              <a:rPr lang="ru-RU" sz="3300" b="1" u="sng" dirty="0" smtClean="0"/>
              <a:t>Методы</a:t>
            </a:r>
            <a:r>
              <a:rPr lang="ru-RU" sz="3300" u="sng" dirty="0" smtClean="0"/>
              <a:t> исследования: </a:t>
            </a:r>
          </a:p>
          <a:p>
            <a:pPr lvl="0" algn="just"/>
            <a:r>
              <a:rPr lang="ru-RU" sz="3300" dirty="0" smtClean="0"/>
              <a:t>эмпирический: интервью, фотографирование, сравнение;</a:t>
            </a:r>
          </a:p>
          <a:p>
            <a:pPr lvl="0" algn="just"/>
            <a:r>
              <a:rPr lang="ru-RU" sz="3300" dirty="0" smtClean="0"/>
              <a:t>теоретический: изучение и обобщение, анализ и синтез, индукция и дедукция.</a:t>
            </a:r>
          </a:p>
          <a:p>
            <a:pPr algn="just"/>
            <a:r>
              <a:rPr lang="ru-RU" sz="3300" b="1" u="sng" dirty="0" smtClean="0"/>
              <a:t>Теоретическая значимость</a:t>
            </a:r>
            <a:r>
              <a:rPr lang="ru-RU" sz="3300" dirty="0" smtClean="0"/>
              <a:t> нашей поисково-исследовательской работы заключается в том, что результаты исследования могут быть использованы в выставочной работе  школьных музеев, краеведческом музее города.</a:t>
            </a:r>
          </a:p>
          <a:p>
            <a:pPr algn="just"/>
            <a:r>
              <a:rPr lang="ru-RU" sz="3300" b="1" u="sng" dirty="0" smtClean="0"/>
              <a:t>Практическая значимость</a:t>
            </a:r>
            <a:r>
              <a:rPr lang="ru-RU" sz="3300" b="1" dirty="0" smtClean="0"/>
              <a:t> </a:t>
            </a:r>
            <a:r>
              <a:rPr lang="ru-RU" sz="3300" dirty="0" smtClean="0"/>
              <a:t>нашей поисково-исследовательской работы заключается в том, что результаты исследования могут быть использованы  на занятиях декоративно-прикладного творчества.</a:t>
            </a:r>
          </a:p>
          <a:p>
            <a:pPr algn="just"/>
            <a:r>
              <a:rPr lang="ru-RU" sz="3300" b="1" u="sng" dirty="0" smtClean="0"/>
              <a:t>Гипотеза</a:t>
            </a:r>
            <a:r>
              <a:rPr lang="ru-RU" sz="3300" u="sng" dirty="0" smtClean="0"/>
              <a:t> </a:t>
            </a:r>
            <a:r>
              <a:rPr lang="ru-RU" sz="3300" dirty="0" smtClean="0"/>
              <a:t>мы предлагаем следующее объяснение распространёнными видами рукоделия в нашем городе были: вязание, вышивка, макраме, </a:t>
            </a:r>
            <a:r>
              <a:rPr lang="ru-RU" sz="3300" dirty="0" err="1" smtClean="0"/>
              <a:t>фриволите</a:t>
            </a:r>
            <a:r>
              <a:rPr lang="ru-RU" sz="3300" dirty="0" smtClean="0"/>
              <a:t>, шитье. </a:t>
            </a:r>
          </a:p>
          <a:p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vihvech.ru/images/docs/vih-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4556157" cy="200026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58" y="25717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1947 году на карте </a:t>
            </a:r>
            <a:r>
              <a:rPr lang="ru-RU" b="1" dirty="0" smtClean="0"/>
              <a:t>Братского</a:t>
            </a:r>
            <a:r>
              <a:rPr lang="ru-RU" dirty="0" smtClean="0"/>
              <a:t> </a:t>
            </a:r>
            <a:r>
              <a:rPr lang="ru-RU" b="1" dirty="0" smtClean="0"/>
              <a:t>района </a:t>
            </a:r>
            <a:r>
              <a:rPr lang="ru-RU" dirty="0" smtClean="0"/>
              <a:t>появилась небольшая железнодорожная станция Вихоревка  </a:t>
            </a:r>
            <a:endParaRPr lang="ru-RU" dirty="0"/>
          </a:p>
        </p:txBody>
      </p:sp>
      <p:pic>
        <p:nvPicPr>
          <p:cNvPr id="27654" name="Picture 6" descr="http://fotoham.ru/img/picture/Jun/07/73321554fc12bd71609c78ac122f0443/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2214554"/>
            <a:ext cx="3862905" cy="289717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72066" y="528638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Памятник жертвам </a:t>
            </a:r>
            <a:r>
              <a:rPr lang="ru-RU" dirty="0" err="1" smtClean="0"/>
              <a:t>Озерлага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7656" name="Picture 8" descr="http://dg54.mycdn.me/image?t=3&amp;bid=804638223437&amp;id=804638223437&amp;plc=WEB&amp;tkn=*8JtikkhnoIBD1O_u6SCZDRaxOtY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3571876"/>
            <a:ext cx="3571868" cy="251221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58" y="6215082"/>
            <a:ext cx="4457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Железная дорога Тайшет- Лена 60-е года</a:t>
            </a:r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58.tinypic.com/2n73z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2143125" cy="21431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8557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Главные орудия стройки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4071942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Кирка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628" name="AutoShape 4" descr="https://im0-tub-ru.yandex.net/i?id=9f3fbf2db6c093a49865c4d92fca72c3&amp;n=33&amp;h=215&amp;w=14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https://im0-tub-ru.yandex.net/i?id=9f3fbf2db6c093a49865c4d92fca72c3&amp;n=33&amp;h=215&amp;w=1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643050"/>
            <a:ext cx="1352550" cy="20383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571868" y="3857628"/>
            <a:ext cx="17099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Лопата </a:t>
            </a:r>
            <a:endParaRPr lang="ru-RU" sz="3200" dirty="0"/>
          </a:p>
        </p:txBody>
      </p:sp>
      <p:pic>
        <p:nvPicPr>
          <p:cNvPr id="26632" name="Picture 8" descr="https://im3-tub-ru.yandex.net/i?id=ee0cb4b430b4377a946c4671ecb53934&amp;n=33&amp;h=215&amp;w=30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3809" y="1571612"/>
            <a:ext cx="2936337" cy="204787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786578" y="3786190"/>
            <a:ext cx="1358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Тачка</a:t>
            </a:r>
            <a:endParaRPr lang="ru-RU" sz="36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dg54.mycdn.me/image?t=3&amp;bid=772005913421&amp;id=772005913421&amp;plc=WEB&amp;tkn=*BqXbECGfM0j1zkSjEMquy5nq0h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428604"/>
            <a:ext cx="3086053" cy="23145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857496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Вид на больницу</a:t>
            </a:r>
            <a:endParaRPr lang="ru-RU" sz="2400" dirty="0"/>
          </a:p>
        </p:txBody>
      </p:sp>
      <p:pic>
        <p:nvPicPr>
          <p:cNvPr id="25604" name="Picture 4" descr="http://dg54.mycdn.me/image?t=3&amp;bid=771708071501&amp;id=771708071501&amp;plc=WEB&amp;tkn=*DPFiLvkvKZrsASD19lND3fZUJ_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48" y="357166"/>
            <a:ext cx="4286280" cy="247800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14712" y="2928934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Строительство музыкальной школы </a:t>
            </a:r>
            <a:endParaRPr lang="ru-RU" sz="2400" dirty="0"/>
          </a:p>
        </p:txBody>
      </p:sp>
      <p:pic>
        <p:nvPicPr>
          <p:cNvPr id="25606" name="Picture 6" descr="http://dg54.mycdn.me/image?t=3&amp;bid=771437759053&amp;id=771437759053&amp;plc=WEB&amp;tkn=*K4ONcBCr_7TWms9QT2tiSScyDh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3429000"/>
            <a:ext cx="3443221" cy="256224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8596" y="6072206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Старый мост </a:t>
            </a:r>
            <a:endParaRPr lang="ru-RU" sz="2400" dirty="0"/>
          </a:p>
        </p:txBody>
      </p:sp>
      <p:pic>
        <p:nvPicPr>
          <p:cNvPr id="25608" name="Picture 8" descr="http://dg54.mycdn.me/image?t=3&amp;bid=771549695565&amp;id=771549695565&amp;plc=WEB&amp;tkn=*BstGKPPCjTNnNDTpH1dwarqS5F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3429000"/>
            <a:ext cx="3156601" cy="259557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572000" y="607220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Вагонное депо 1974г </a:t>
            </a:r>
            <a:endParaRPr lang="ru-RU" sz="24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slavyanskaya-kultura.ru/images/11(31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431</TotalTime>
  <Words>306</Words>
  <Application>Microsoft Office PowerPoint</Application>
  <PresentationFormat>Экран (4:3)</PresentationFormat>
  <Paragraphs>59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Бумажная</vt:lpstr>
      <vt:lpstr> Рукоделие мастериц нашего города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Козлова Тамара Семеновна  (30.09.1940 – 02.02.2015)</vt:lpstr>
      <vt:lpstr>Беседа с  Козловым Николаем Георгиевичем </vt:lpstr>
      <vt:lpstr>Интерьер  60-х годов</vt:lpstr>
      <vt:lpstr>Природа Бурятии </vt:lpstr>
      <vt:lpstr>Презентация PowerPoint</vt:lpstr>
      <vt:lpstr>Творческие работы  Тамары Семеновны Козловой</vt:lpstr>
      <vt:lpstr>Презентация PowerPoint</vt:lpstr>
      <vt:lpstr>Мамонт Валентина Петровна  11.1928г </vt:lpstr>
      <vt:lpstr>Творческие работы  Мамонт Валентины Петровны </vt:lpstr>
      <vt:lpstr>Творческие работы  Мамонт Валентины Петровны </vt:lpstr>
      <vt:lpstr>Творческие работы  Мамонт Валентины Петровны </vt:lpstr>
      <vt:lpstr>Авторский шов  Мамонт Валентины Петровны  </vt:lpstr>
      <vt:lpstr>Блинова Александра Сергеевна 20.01.1934</vt:lpstr>
      <vt:lpstr>Творческие работы  Александры Сергеевны Блиновой </vt:lpstr>
      <vt:lpstr>Творческие работы  Александры Сергеевны Блиновой </vt:lpstr>
      <vt:lpstr>Творческие работы  Александры Сергеевны Блиновой </vt:lpstr>
      <vt:lpstr>Творческие работы  Александры Сергеевны Блиновой </vt:lpstr>
      <vt:lpstr>Экспонаты краеведческого музея  г. Вихоревка </vt:lpstr>
      <vt:lpstr>Экспонаты краеведческого музея  г. Вихоревка </vt:lpstr>
      <vt:lpstr> Экспонаты рукодельниц   г. Вихоревки</vt:lpstr>
      <vt:lpstr>Экспонаты рукодельниц   г. Вихоревки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Наталья</cp:lastModifiedBy>
  <cp:revision>58</cp:revision>
  <dcterms:created xsi:type="dcterms:W3CDTF">2011-01-27T12:43:37Z</dcterms:created>
  <dcterms:modified xsi:type="dcterms:W3CDTF">2017-10-05T13:06:32Z</dcterms:modified>
</cp:coreProperties>
</file>