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3" r:id="rId6"/>
    <p:sldId id="262" r:id="rId7"/>
    <p:sldId id="264" r:id="rId8"/>
    <p:sldId id="261" r:id="rId9"/>
    <p:sldId id="265" r:id="rId10"/>
    <p:sldId id="266" r:id="rId11"/>
    <p:sldId id="268" r:id="rId12"/>
    <p:sldId id="267" r:id="rId13"/>
    <p:sldId id="274" r:id="rId14"/>
    <p:sldId id="275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634" autoAdjust="0"/>
    <p:restoredTop sz="94638" autoAdjust="0"/>
  </p:normalViewPr>
  <p:slideViewPr>
    <p:cSldViewPr>
      <p:cViewPr>
        <p:scale>
          <a:sx n="111" d="100"/>
          <a:sy n="111" d="100"/>
        </p:scale>
        <p:origin x="-153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2A405-D710-40BD-9A37-6CEB1135CA04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16E62-5ABD-44E0-A9DE-49AA586E1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31.jpe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33.jpeg"/><Relationship Id="rId4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35.jpeg"/><Relationship Id="rId4" Type="http://schemas.microsoft.com/office/2007/relationships/hdphoto" Target="../media/hdphoto14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41.jpeg"/><Relationship Id="rId5" Type="http://schemas.openxmlformats.org/officeDocument/2006/relationships/image" Target="../media/image38.jpe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43.jpeg"/><Relationship Id="rId10" Type="http://schemas.openxmlformats.org/officeDocument/2006/relationships/image" Target="../media/image46.jpeg"/><Relationship Id="rId4" Type="http://schemas.microsoft.com/office/2007/relationships/hdphoto" Target="../media/hdphoto21.wdp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microsoft.com/office/2007/relationships/hdphoto" Target="../media/hdphoto28.wdp"/><Relationship Id="rId3" Type="http://schemas.openxmlformats.org/officeDocument/2006/relationships/image" Target="../media/image47.jpeg"/><Relationship Id="rId7" Type="http://schemas.microsoft.com/office/2007/relationships/hdphoto" Target="../media/hdphoto25.wdp"/><Relationship Id="rId12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microsoft.com/office/2007/relationships/hdphoto" Target="../media/hdphoto27.wdp"/><Relationship Id="rId5" Type="http://schemas.openxmlformats.org/officeDocument/2006/relationships/image" Target="../media/image48.jpeg"/><Relationship Id="rId10" Type="http://schemas.openxmlformats.org/officeDocument/2006/relationships/image" Target="../media/image51.jpeg"/><Relationship Id="rId4" Type="http://schemas.microsoft.com/office/2007/relationships/hdphoto" Target="../media/hdphoto24.wdp"/><Relationship Id="rId9" Type="http://schemas.microsoft.com/office/2007/relationships/hdphoto" Target="../media/hdphoto2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detskiychas.ru/rasskazy/rasskaz_electrichestvo_detya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4.jpeg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AppData\Local\Temp\Rar$DIa0.457\01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5229200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Павлова Наталья Александровна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педагог дополнительного образования МБДОУ «Детский сад №200» г.Чебоксары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928802"/>
            <a:ext cx="4863484" cy="1629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  Его величество – электричество!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5868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Конкурс "Первые шаги в науку"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1. Опыт с бабочкой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21506" name="Picture 2" descr="C:\Users\admin\Desktop\осипов максим\электричество\DSC_83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84783"/>
            <a:ext cx="3888432" cy="328922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21507" name="Picture 3" descr="C:\Users\admin\Desktop\осипов максим\электричество\DSC_834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816424" cy="3277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11560" y="5085184"/>
            <a:ext cx="803240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FF"/>
                </a:solidFill>
              </a:rPr>
              <a:t>Вывод: </a:t>
            </a:r>
            <a:r>
              <a:rPr lang="ru-RU" sz="2800" dirty="0" smtClean="0">
                <a:solidFill>
                  <a:srgbClr val="0000FF"/>
                </a:solidFill>
              </a:rPr>
              <a:t>при трении шарик приобретает электрический заряд. А избыточный заряд шарика притягивает к себе крылья бабочки. </a:t>
            </a:r>
          </a:p>
          <a:p>
            <a:endParaRPr lang="ru-RU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1886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2. Опыт «Волосы дыбом»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23554" name="Picture 2" descr="C:\Users\admin\Desktop\осипов максим\электричество\DSC_84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837462" cy="295232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23555" name="Picture 3" descr="C:\Users\admin\Desktop\осипов максим\электричество\DSC_840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1988839"/>
            <a:ext cx="4374706" cy="292852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57158" y="5229200"/>
            <a:ext cx="857256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Вывод: </a:t>
            </a:r>
            <a:r>
              <a:rPr lang="ru-RU" sz="2800" dirty="0" smtClean="0">
                <a:solidFill>
                  <a:srgbClr val="0000FF"/>
                </a:solidFill>
              </a:rPr>
              <a:t>Волосы «оживают» под действием статического электричества, возникающего из-за трения шарика с шерстью.</a:t>
            </a:r>
          </a:p>
          <a:p>
            <a:endParaRPr lang="ru-RU" sz="2000" dirty="0" smtClean="0"/>
          </a:p>
          <a:p>
            <a:r>
              <a:rPr lang="ru-RU" sz="2000" dirty="0" smtClean="0"/>
              <a:t> </a:t>
            </a:r>
            <a:endParaRPr lang="ru-RU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0"/>
            <a:ext cx="885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3. Опыт «Золушка»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по отделению перца от соли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22530" name="Picture 2" descr="C:\Users\admin\Desktop\осипов максим\электричество\DSC_838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2678762" cy="223248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22531" name="Picture 3" descr="C:\Users\admin\Desktop\осипов максим\электричество\DSC_839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427" y="1412776"/>
            <a:ext cx="3074574" cy="258772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22532" name="Picture 4" descr="C:\Users\admin\Desktop\осипов максим\электричество\DSC_838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420888"/>
            <a:ext cx="3168352" cy="216515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14282" y="5013176"/>
            <a:ext cx="87868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Вывод: </a:t>
            </a:r>
            <a:r>
              <a:rPr lang="ru-RU" sz="3200" dirty="0" smtClean="0">
                <a:solidFill>
                  <a:srgbClr val="0000FF"/>
                </a:solidFill>
              </a:rPr>
              <a:t>Соль не притягивается к шарику, так как в этом веществе электроны перемещаются плохо.</a:t>
            </a:r>
          </a:p>
          <a:p>
            <a:endParaRPr lang="ru-RU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88640"/>
            <a:ext cx="853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В кабинете «</a:t>
            </a:r>
            <a:r>
              <a:rPr lang="ru-RU" sz="4400" b="1" dirty="0" err="1" smtClean="0">
                <a:solidFill>
                  <a:schemeClr val="bg1"/>
                </a:solidFill>
              </a:rPr>
              <a:t>Любознайка</a:t>
            </a:r>
            <a:r>
              <a:rPr lang="ru-RU" sz="4400" b="1" dirty="0" smtClean="0">
                <a:solidFill>
                  <a:schemeClr val="bg1"/>
                </a:solidFill>
              </a:rPr>
              <a:t>»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373216"/>
            <a:ext cx="9001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FF"/>
                </a:solidFill>
              </a:rPr>
              <a:t>Вывод: </a:t>
            </a:r>
            <a:r>
              <a:rPr lang="ru-RU" sz="2800" dirty="0" smtClean="0">
                <a:solidFill>
                  <a:srgbClr val="0000FF"/>
                </a:solidFill>
              </a:rPr>
              <a:t>резина, дерево, пластик, шерсть не проводят электрический ток, а металл - проводит электрический ток.</a:t>
            </a:r>
          </a:p>
        </p:txBody>
      </p:sp>
      <p:pic>
        <p:nvPicPr>
          <p:cNvPr id="13" name="Рисунок 12" descr="C:\Users\admin\Desktop\Новая папка\DSC_8583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2594781" cy="173761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6" name="Рисунок 15" descr="C:\Users\admin\Desktop\Новая папка\DSC_8602.JPG"/>
          <p:cNvPicPr/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429000"/>
            <a:ext cx="2520280" cy="187220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" name="Рисунок 16" descr="C:\Users\admin\Desktop\Новая папка\DSC_8595.JPG"/>
          <p:cNvPicPr/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484784"/>
            <a:ext cx="2414524" cy="182850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Picture 2" descr="C:\Users\admin\Desktop\Новая папка\DSC_860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2212609" cy="187220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26" name="Picture 2" descr="C:\Users\admin\Downloads\20170314_133725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648035" cy="187275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88640"/>
            <a:ext cx="853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5. Опыт  «Вода и электричество»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142844" y="5720151"/>
            <a:ext cx="885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FF"/>
                </a:solidFill>
              </a:rPr>
              <a:t>Вывод: </a:t>
            </a:r>
            <a:r>
              <a:rPr lang="ru-RU" sz="2800" dirty="0" smtClean="0">
                <a:solidFill>
                  <a:srgbClr val="0000FF"/>
                </a:solidFill>
              </a:rPr>
              <a:t>чистая вода не проводит ток, а неочищенная является проводником электричества.</a:t>
            </a:r>
          </a:p>
        </p:txBody>
      </p:sp>
      <p:pic>
        <p:nvPicPr>
          <p:cNvPr id="1026" name="Picture 2" descr="C:\Users\admin\Desktop\Новая папка\DSC_86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2448272" cy="284070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27" name="Picture 3" descr="C:\Users\admin\Desktop\Новая папка\DSC_862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2935141" cy="252028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28" name="Picture 4" descr="C:\Users\admin\Desktop\Новая папка\DSC_863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573016"/>
            <a:ext cx="2741937" cy="212449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30" name="Picture 6" descr="http://www.komus.ru/photo/_full/476823_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412776"/>
            <a:ext cx="696514" cy="2016224"/>
          </a:xfrm>
          <a:prstGeom prst="rect">
            <a:avLst/>
          </a:prstGeom>
          <a:noFill/>
        </p:spPr>
      </p:pic>
      <p:pic>
        <p:nvPicPr>
          <p:cNvPr id="1032" name="Picture 8" descr="http://vita-fattoria.ru/wp-content/uploads/2015/12/%D0%9F%D0%B8%D1%89%D0%B5%D0%B2%D0%B0%D1%8F-%D1%81%D0%BE%D0%BB%D1%8C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1448140" cy="17960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0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Изобретение собственного электроприбора «Сигнализатор затопления»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D:\Фото\электричество\DSC_8376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8648" y="1500174"/>
            <a:ext cx="2736304" cy="199186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" name="Рисунок 6" descr="D:\Фото\электричество\2015-12-19\IMG_5388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428736"/>
            <a:ext cx="2448272" cy="207204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8" name="Рисунок 7" descr="D:\Фото\электричество\DSC_8394.JPG"/>
          <p:cNvPicPr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1500174"/>
            <a:ext cx="2736304" cy="190614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3" name="Стрелка вправо 12"/>
          <p:cNvSpPr/>
          <p:nvPr/>
        </p:nvSpPr>
        <p:spPr>
          <a:xfrm>
            <a:off x="2571736" y="2214554"/>
            <a:ext cx="648072" cy="432048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5715008" y="2214554"/>
            <a:ext cx="648072" cy="432048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1" name="Picture 1" descr="D:\Фото\электричество\DSC_851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4143380"/>
            <a:ext cx="2799025" cy="1873923"/>
          </a:xfrm>
          <a:prstGeom prst="rect">
            <a:avLst/>
          </a:prstGeom>
          <a:noFill/>
        </p:spPr>
      </p:pic>
      <p:pic>
        <p:nvPicPr>
          <p:cNvPr id="5122" name="Picture 2" descr="D:\Фото\электричество\DSC_8515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4143380"/>
            <a:ext cx="2808388" cy="1880192"/>
          </a:xfrm>
          <a:prstGeom prst="rect">
            <a:avLst/>
          </a:prstGeom>
          <a:noFill/>
        </p:spPr>
      </p:pic>
      <p:pic>
        <p:nvPicPr>
          <p:cNvPr id="5123" name="Picture 3" descr="D:\Фото\электричество\DSC_852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4143380"/>
            <a:ext cx="2961512" cy="1982707"/>
          </a:xfrm>
          <a:prstGeom prst="rect">
            <a:avLst/>
          </a:prstGeom>
          <a:noFill/>
        </p:spPr>
      </p:pic>
      <p:sp>
        <p:nvSpPr>
          <p:cNvPr id="16" name="Стрелка вправо 15"/>
          <p:cNvSpPr/>
          <p:nvPr/>
        </p:nvSpPr>
        <p:spPr>
          <a:xfrm>
            <a:off x="5643570" y="5000636"/>
            <a:ext cx="648072" cy="432048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714612" y="4929198"/>
            <a:ext cx="648072" cy="432048"/>
          </a:xfrm>
          <a:prstGeom prst="rightArrow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Выводы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2132857"/>
            <a:ext cx="54726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Узнал об электричестве, о его роли в жизни человека.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Познакомился со статическим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 безопасным) электричеством.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FF"/>
                </a:solidFill>
              </a:rPr>
              <a:t>3. Закрепил знания о  технике безопасности при обращении с  электроприборами.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4.Изобрёл собственный электрический прибор – сигнализатор затопления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ru-RU" sz="1600" dirty="0" smtClean="0">
              <a:solidFill>
                <a:srgbClr val="0000FF"/>
              </a:solidFill>
            </a:endParaRP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</a:pPr>
            <a:endParaRPr lang="ru-RU" sz="1600" dirty="0" smtClean="0">
              <a:solidFill>
                <a:srgbClr val="FF0000"/>
              </a:solidFill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admin\Downloads\DSC_86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025526" cy="451961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Увлекательный рассказ ребятам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720840"/>
            <a:ext cx="3888432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000FF"/>
                </a:solidFill>
              </a:rPr>
              <a:t>Электричество кругом,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Полон им завод и дом,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Везде заряды: там и тут,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В любом атоме «живут».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А если вдруг они бегут,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То тут же токи создают.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Нам токи очень помогают,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Жизнь кардинально облегчают!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Удивительно оно,</a:t>
            </a:r>
          </a:p>
          <a:p>
            <a:pPr algn="ctr"/>
            <a:r>
              <a:rPr lang="ru-RU" sz="2300" b="1" dirty="0" smtClean="0">
                <a:solidFill>
                  <a:srgbClr val="0000FF"/>
                </a:solidFill>
              </a:rPr>
              <a:t> на благо нам обращено,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Всех проводов «величество»</a:t>
            </a:r>
            <a:br>
              <a:rPr lang="ru-RU" sz="2300" b="1" dirty="0" smtClean="0">
                <a:solidFill>
                  <a:srgbClr val="0000FF"/>
                </a:solidFill>
              </a:rPr>
            </a:br>
            <a:r>
              <a:rPr lang="ru-RU" sz="2300" b="1" dirty="0" smtClean="0">
                <a:solidFill>
                  <a:srgbClr val="0000FF"/>
                </a:solidFill>
              </a:rPr>
              <a:t>Зовется: «Электричество»!</a:t>
            </a:r>
            <a:endParaRPr lang="ru-RU" sz="2300" b="1" dirty="0">
              <a:solidFill>
                <a:srgbClr val="0000FF"/>
              </a:solidFill>
            </a:endParaRPr>
          </a:p>
        </p:txBody>
      </p:sp>
      <p:pic>
        <p:nvPicPr>
          <p:cNvPr id="5121" name="Picture 1" descr="C:\Users\admin\Downloads\20170310_11032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1"/>
            <a:ext cx="4757264" cy="310348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764704"/>
            <a:ext cx="856895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algn="ctr"/>
            <a:endParaRPr lang="ru-RU" sz="2800" b="1" dirty="0" smtClean="0">
              <a:solidFill>
                <a:srgbClr val="0000FF"/>
              </a:solidFill>
            </a:endParaRPr>
          </a:p>
          <a:p>
            <a:pPr lvl="0"/>
            <a:r>
              <a:rPr lang="ru-RU" sz="2800" dirty="0" smtClean="0">
                <a:solidFill>
                  <a:srgbClr val="0000FF"/>
                </a:solidFill>
                <a:hlinkClick r:id="rId3"/>
              </a:rPr>
              <a:t>1.http://detskiychas.ru/rasskazy/rasskaz_electrichestvo_detyam/</a:t>
            </a:r>
            <a:endParaRPr lang="ru-RU" sz="2800" dirty="0" smtClean="0">
              <a:solidFill>
                <a:srgbClr val="0000FF"/>
              </a:solidFill>
            </a:endParaRPr>
          </a:p>
          <a:p>
            <a:pPr lvl="0"/>
            <a:r>
              <a:rPr lang="ru-RU" sz="2800" dirty="0" smtClean="0">
                <a:solidFill>
                  <a:srgbClr val="0000FF"/>
                </a:solidFill>
              </a:rPr>
              <a:t>2. http://eksperimentiki.ru/publ/fizika/ehlektrichestvo/3</a:t>
            </a:r>
          </a:p>
          <a:p>
            <a:pPr lvl="0"/>
            <a:r>
              <a:rPr lang="ru-RU" sz="2800" dirty="0" smtClean="0">
                <a:solidFill>
                  <a:srgbClr val="0000FF"/>
                </a:solidFill>
              </a:rPr>
              <a:t>3. http://recyclemag.ru/article/zachem-nado-ekonomit-elektro</a:t>
            </a:r>
          </a:p>
          <a:p>
            <a:pPr lvl="0"/>
            <a:r>
              <a:rPr lang="ru-RU" sz="2800" dirty="0" smtClean="0">
                <a:solidFill>
                  <a:srgbClr val="0000FF"/>
                </a:solidFill>
              </a:rPr>
              <a:t>4. http://mirznanii.com/a/322316/molniya-i-staticheskoe-elektrichestvo</a:t>
            </a:r>
          </a:p>
          <a:p>
            <a:r>
              <a:rPr lang="ru-RU" sz="4800" dirty="0" smtClean="0">
                <a:solidFill>
                  <a:srgbClr val="0000FF"/>
                </a:solidFill>
              </a:rPr>
              <a:t> </a:t>
            </a:r>
          </a:p>
          <a:p>
            <a:pPr algn="ctr"/>
            <a:endParaRPr lang="ru-RU" sz="48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548680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Интернет-ресурсы: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260648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Увлекательный рассказ мамы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8433" name="Picture 1" descr="D:\Фото\электричество\экр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1658746" cy="3167058"/>
          </a:xfrm>
          <a:prstGeom prst="rect">
            <a:avLst/>
          </a:prstGeom>
          <a:noFill/>
        </p:spPr>
      </p:pic>
      <p:pic>
        <p:nvPicPr>
          <p:cNvPr id="18435" name="Picture 3" descr="http://www.ekra.ru/uploads/posts/2013-09/1380109218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2815061" cy="2160559"/>
          </a:xfrm>
          <a:prstGeom prst="rect">
            <a:avLst/>
          </a:prstGeom>
          <a:noFill/>
        </p:spPr>
      </p:pic>
      <p:pic>
        <p:nvPicPr>
          <p:cNvPr id="1026" name="Picture 2" descr="C:\Users\admin\AppData\Local\Temp\Rar$DIa0.462\DSC_849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780928"/>
            <a:ext cx="3309054" cy="323325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8434" name="Picture 2" descr="https://im3-tub-ru.yandex.net/i?id=3175a6f254f5fbf5212dee40f04137e6&amp;n=33&amp;h=215&amp;w=3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4221088"/>
            <a:ext cx="3492554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142852"/>
            <a:ext cx="8749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 и задачи исследования</a:t>
            </a:r>
            <a:r>
              <a:rPr lang="ru-RU" sz="48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85860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b="1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b="1" dirty="0" smtClean="0">
              <a:solidFill>
                <a:srgbClr val="0000FF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14422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Цели: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Узнать больше об электричестве и его роли в жизни человека.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2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22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Изучить информацию про</a:t>
            </a:r>
            <a:r>
              <a:rPr lang="ru-RU" sz="2200" dirty="0" smtClean="0">
                <a:solidFill>
                  <a:srgbClr val="0000FF"/>
                </a:solidFill>
              </a:rPr>
              <a:t> электричество.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Получить знания о пользе электричества.</a:t>
            </a:r>
            <a:endParaRPr lang="ru-RU" sz="2200" dirty="0" smtClean="0">
              <a:solidFill>
                <a:srgbClr val="0000FF"/>
              </a:solidFill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Познакомиться со статическим (безопасным) электричеством.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</a:rPr>
              <a:t>Освоить технику безопасности при обращении с электроприборами.</a:t>
            </a:r>
          </a:p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Исследовать электричество с помощью опытов.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Изобрести собственный электрический прибор.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Гипотеза: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предположил, что:</a:t>
            </a:r>
            <a:endParaRPr lang="ru-RU" sz="2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Электричество очень полезно;</a:t>
            </a:r>
            <a:endParaRPr lang="ru-RU" sz="2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Неправильное обращение с электроприборами может быть опасным; </a:t>
            </a:r>
            <a:endParaRPr lang="ru-RU" sz="2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Можно самим изобрести электрический прибор.</a:t>
            </a:r>
            <a:endParaRPr lang="ru-RU" sz="22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60648"/>
            <a:ext cx="814393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</a:rPr>
              <a:t>Сбор информации про электричество</a:t>
            </a:r>
            <a:endParaRPr lang="ru-RU" sz="38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admin\Desktop\осипов максим\электричество\IMG_37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2949792" cy="393305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14282" y="1285860"/>
            <a:ext cx="878687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00FF"/>
                </a:solidFill>
              </a:rPr>
              <a:t>В библиотеке им. В. Маяковского</a:t>
            </a:r>
          </a:p>
        </p:txBody>
      </p:sp>
      <p:pic>
        <p:nvPicPr>
          <p:cNvPr id="15362" name="Picture 2" descr="D:\Фото\электричество\atom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2348102" cy="200824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0" name="Picture 3" descr="D:\Фото\электричество\аэс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4581128"/>
            <a:ext cx="3000396" cy="182456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 flipH="1">
            <a:off x="8028384" y="1700808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ТЭС</a:t>
            </a:r>
            <a:endParaRPr lang="ru-RU" sz="2400" dirty="0"/>
          </a:p>
        </p:txBody>
      </p:sp>
      <p:pic>
        <p:nvPicPr>
          <p:cNvPr id="13" name="Picture 1" descr="D:\Фото\электричество\ТЭС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060848"/>
            <a:ext cx="2998399" cy="1875091"/>
          </a:xfrm>
          <a:prstGeom prst="rect">
            <a:avLst/>
          </a:prstGeom>
          <a:noFill/>
        </p:spPr>
      </p:pic>
      <p:pic>
        <p:nvPicPr>
          <p:cNvPr id="14" name="Picture 2" descr="D:\Фото\электричество\гэс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653136"/>
            <a:ext cx="2524143" cy="189310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956376" y="429309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АЭС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4221088"/>
            <a:ext cx="7920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ГЭС</a:t>
            </a:r>
            <a:endParaRPr lang="ru-RU" sz="24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60648"/>
            <a:ext cx="8247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Откуда в квартире электричество?</a:t>
            </a:r>
            <a:endParaRPr lang="ru-RU" sz="4000" b="1" dirty="0">
              <a:solidFill>
                <a:schemeClr val="bg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79512" y="2276872"/>
            <a:ext cx="8398146" cy="3442160"/>
            <a:chOff x="179512" y="2276872"/>
            <a:chExt cx="8398146" cy="3442160"/>
          </a:xfrm>
        </p:grpSpPr>
        <p:pic>
          <p:nvPicPr>
            <p:cNvPr id="19458" name="Picture 2" descr="C:\Users\admin\Desktop\осипов максим\электричество\DSC_8418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Mark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276872"/>
              <a:ext cx="2304256" cy="3442159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</p:pic>
        <p:pic>
          <p:nvPicPr>
            <p:cNvPr id="19460" name="Picture 4" descr="C:\Users\admin\Desktop\осипов максим\электричество\DSC_8435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Mark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2636912"/>
              <a:ext cx="3357586" cy="224764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</p:pic>
        <p:pic>
          <p:nvPicPr>
            <p:cNvPr id="19459" name="Picture 3" descr="C:\Users\admin\Desktop\осипов максим\электричество\DSC_8426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Mark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276872"/>
              <a:ext cx="2304256" cy="344216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</p:pic>
      </p:grpSp>
      <p:sp>
        <p:nvSpPr>
          <p:cNvPr id="15" name="Прямоугольник 14"/>
          <p:cNvSpPr/>
          <p:nvPr/>
        </p:nvSpPr>
        <p:spPr>
          <a:xfrm rot="10800000" flipV="1">
            <a:off x="755576" y="1501842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00FF"/>
                </a:solidFill>
              </a:rPr>
              <a:t>Электроподстанция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177281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Электрический щиток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88640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Роль электричества в жизни человека</a:t>
            </a:r>
          </a:p>
        </p:txBody>
      </p:sp>
      <p:pic>
        <p:nvPicPr>
          <p:cNvPr id="6" name="Рисунок 5" descr="C:\Users\admin\Downloads\20170302_101407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1285860"/>
            <a:ext cx="5072098" cy="314327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3313" name="Picture 1" descr="D:\Фото\электричество\электроприборы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2786058"/>
            <a:ext cx="2857520" cy="214054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9" y="1357298"/>
            <a:ext cx="2745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FF"/>
                </a:solidFill>
              </a:rPr>
              <a:t>Беседа с воспитателем в детском саду</a:t>
            </a:r>
            <a:endParaRPr lang="ru-RU" sz="3000" b="1" dirty="0">
              <a:solidFill>
                <a:srgbClr val="0000FF"/>
              </a:solidFill>
            </a:endParaRPr>
          </a:p>
        </p:txBody>
      </p:sp>
      <p:pic>
        <p:nvPicPr>
          <p:cNvPr id="13315" name="Picture 3" descr="D:\Фото\электричество\мед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4714884"/>
            <a:ext cx="2519899" cy="1990720"/>
          </a:xfrm>
          <a:prstGeom prst="rect">
            <a:avLst/>
          </a:prstGeom>
          <a:noFill/>
        </p:spPr>
      </p:pic>
      <p:pic>
        <p:nvPicPr>
          <p:cNvPr id="13316" name="Picture 4" descr="D:\Фото\электричество\троллейб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5072074"/>
            <a:ext cx="2786057" cy="1671634"/>
          </a:xfrm>
          <a:prstGeom prst="rect">
            <a:avLst/>
          </a:prstGeom>
          <a:noFill/>
        </p:spPr>
      </p:pic>
      <p:pic>
        <p:nvPicPr>
          <p:cNvPr id="13317" name="Picture 5" descr="D:\Фото\электричество\чеб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4661304"/>
            <a:ext cx="2643206" cy="19824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«Электричество опасно для жизни!»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C:\Users\admin\Downloads\20170302_103040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4861048" cy="36004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14414" y="5357826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9" name="Picture 2" descr="D:\Фото\электричество\памятка электоробезопасность 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2653" y="3284984"/>
            <a:ext cx="3941347" cy="243972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0" y="134076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Просмотр презентации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в компьютерном классе</a:t>
            </a:r>
            <a:endParaRPr lang="ru-RU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188640"/>
            <a:ext cx="8676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«Безопасное» электричество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8434" name="Picture 2" descr="C:\Users\admin\Desktop\осипов максим\электричество\DSC_83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428736"/>
            <a:ext cx="4320480" cy="3108799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4" name="Picture 2" descr="C:\Users\admin\AppData\Local\Temp\Rar$DIa0.397\DSC_846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428736"/>
            <a:ext cx="4122203" cy="306059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14338" name="Picture 2" descr="D:\Фото\электричество\стат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4714884"/>
            <a:ext cx="3214710" cy="1986997"/>
          </a:xfrm>
          <a:prstGeom prst="rect">
            <a:avLst/>
          </a:prstGeom>
          <a:noFill/>
        </p:spPr>
      </p:pic>
      <p:pic>
        <p:nvPicPr>
          <p:cNvPr id="14339" name="Picture 3" descr="D:\Фото\электричество\молния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4857760"/>
            <a:ext cx="2544985" cy="18167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AppData\Local\Temp\Rar$DIa0.540\02_физик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88640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Научные  эксперименты дома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Фото\электричество\набор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3357562"/>
            <a:ext cx="3738572" cy="3327329"/>
          </a:xfrm>
          <a:prstGeom prst="rect">
            <a:avLst/>
          </a:prstGeom>
          <a:noFill/>
        </p:spPr>
      </p:pic>
      <p:pic>
        <p:nvPicPr>
          <p:cNvPr id="20482" name="Picture 2" descr="C:\Users\admin\Desktop\осипов максим\электричество\DSC_84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85860"/>
            <a:ext cx="2357454" cy="326468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pic>
        <p:nvPicPr>
          <p:cNvPr id="20483" name="Picture 3" descr="C:\Users\admin\Desktop\осипов максим\электричество\DSC_843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6558" y="1285860"/>
            <a:ext cx="2633159" cy="32147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</TotalTime>
  <Words>372</Words>
  <Application>Microsoft Office PowerPoint</Application>
  <PresentationFormat>Экран (4:3)</PresentationFormat>
  <Paragraphs>75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Наталья</cp:lastModifiedBy>
  <cp:revision>246</cp:revision>
  <dcterms:created xsi:type="dcterms:W3CDTF">2017-02-21T10:40:28Z</dcterms:created>
  <dcterms:modified xsi:type="dcterms:W3CDTF">2017-10-05T16:52:49Z</dcterms:modified>
</cp:coreProperties>
</file>