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4"/>
  </p:notesMasterIdLst>
  <p:handoutMasterIdLst>
    <p:handoutMasterId r:id="rId15"/>
  </p:handoutMasterIdLst>
  <p:sldIdLst>
    <p:sldId id="256" r:id="rId2"/>
    <p:sldId id="327" r:id="rId3"/>
    <p:sldId id="335" r:id="rId4"/>
    <p:sldId id="349" r:id="rId5"/>
    <p:sldId id="336" r:id="rId6"/>
    <p:sldId id="357" r:id="rId7"/>
    <p:sldId id="358" r:id="rId8"/>
    <p:sldId id="351" r:id="rId9"/>
    <p:sldId id="359" r:id="rId10"/>
    <p:sldId id="354" r:id="rId11"/>
    <p:sldId id="360" r:id="rId12"/>
    <p:sldId id="35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54" autoAdjust="0"/>
    <p:restoredTop sz="93040" autoAdjust="0"/>
  </p:normalViewPr>
  <p:slideViewPr>
    <p:cSldViewPr>
      <p:cViewPr>
        <p:scale>
          <a:sx n="100" d="100"/>
          <a:sy n="100" d="100"/>
        </p:scale>
        <p:origin x="-1860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071F8-C561-4D32-9828-FCBBB136B8E4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61526-1991-4429-83EB-FDA735A7B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5020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B480DC6-B1D2-4004-96B3-2CD42BFBE26A}" type="datetimeFigureOut">
              <a:rPr lang="ru-RU"/>
              <a:pPr>
                <a:defRPr/>
              </a:pPr>
              <a:t>10.10.2017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6FEB752-F708-40CE-BF48-72E03D948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05561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FEB752-F708-40CE-BF48-72E03D948FF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729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F23BA1-99D0-42DF-A454-52A6C0B1CAD2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808D2-A979-4AFE-AD96-68A7BC9D86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1A5D0D-8944-45E1-8634-64735B311A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FDBA22-F40E-4255-B7FE-AFFF2050A8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7F322-FEB3-4AE5-AE92-5EFD7AE8D9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19E6EE-FCF5-4465-AD61-ADF735BCAD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DABFD1-CB66-49F2-9467-071DE025E6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41325-DCA3-4108-977F-CAD990404F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F19D4F-6236-446E-B2AA-C28FC131CE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9F3303-6C5D-491C-871E-756D44CDDE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0DCC2-4D51-4B64-A965-A86D5D69B6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3CB0CB9-D475-4EB7-8BF4-BCD555CF22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1785926"/>
            <a:ext cx="8640960" cy="36433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 Всероссийский конкурс детских исследовательских проектов «Первые шаги в науку»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Номинация: Естествознание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/>
                <a:cs typeface="Times New Roman" pitchFamily="18" charset="0"/>
              </a:rPr>
              <a:t>Научно-исследовательский проект на тему:</a:t>
            </a:r>
            <a:br>
              <a:rPr lang="ru-RU" sz="2700" b="1" dirty="0" smtClean="0">
                <a:solidFill>
                  <a:srgbClr val="002060"/>
                </a:solidFill>
                <a:latin typeface="Times New Roman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/>
                <a:cs typeface="Times New Roman" pitchFamily="18" charset="0"/>
              </a:rPr>
              <a:t>«Сокращение лесополос в Ростовской области. Причины и пути решения проблемы»</a:t>
            </a:r>
            <a:br>
              <a:rPr lang="ru-RU" sz="2700" b="1" dirty="0" smtClean="0">
                <a:solidFill>
                  <a:srgbClr val="002060"/>
                </a:solidFill>
                <a:latin typeface="Times New Roman"/>
                <a:cs typeface="Times New Roman" pitchFamily="18" charset="0"/>
              </a:rPr>
            </a:br>
            <a:endParaRPr lang="ru-RU" sz="2700" b="1" u="sng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04665"/>
            <a:ext cx="8351837" cy="936104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Ростов-на-Дону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МАОУ «Школа № 53» им. Б.Н. Слюсаря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endParaRPr lang="ru-RU" sz="1800" b="1" dirty="0" smtClean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eaLnBrk="1" hangingPunct="1">
              <a:lnSpc>
                <a:spcPct val="90000"/>
              </a:lnSpc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zoozel.ru/gallery/images/1230597_gerb-rostov-velikii-f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09" y="928670"/>
            <a:ext cx="1071571" cy="92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072074"/>
            <a:ext cx="8640960" cy="15716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spcBef>
                <a:spcPts val="0"/>
              </a:spcBef>
              <a:buNone/>
            </a:pPr>
            <a:endParaRPr lang="ru-RU" sz="24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1800" b="1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r>
              <a:rPr lang="ru-RU" sz="1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Подготовил: </a:t>
            </a:r>
          </a:p>
          <a:p>
            <a:pPr algn="r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ученик 5 «б» класса</a:t>
            </a:r>
          </a:p>
          <a:p>
            <a:pPr algn="r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Савкин Александр</a:t>
            </a:r>
          </a:p>
          <a:p>
            <a:pPr algn="r">
              <a:spcBef>
                <a:spcPts val="0"/>
              </a:spcBef>
              <a:buNone/>
            </a:pPr>
            <a:r>
              <a:rPr lang="ru-RU" sz="1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Пашкевич Т.М.</a:t>
            </a: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г.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808D2-A979-4AFE-AD96-68A7BC9D8678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9766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	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chemeClr val="tx2">
                  <a:lumMod val="1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>
              <a:solidFill>
                <a:schemeClr val="tx2">
                  <a:lumMod val="1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chemeClr val="tx2">
                  <a:lumMod val="1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>
              <a:solidFill>
                <a:schemeClr val="tx2">
                  <a:lumMod val="1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- в следующем 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учебном году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масштабно 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провести акцию «Зеленая лента» с привлечением как можно большего количества школьников и студентов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города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b="1" dirty="0" smtClean="0">
              <a:solidFill>
                <a:schemeClr val="tx2">
                  <a:lumMod val="1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обратиться с просьбой к администрации города и области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разрешить 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взять шефство над тем участком трассы, на котором мы с ребятами в этот раз посадили саженцы.</a:t>
            </a:r>
            <a:endParaRPr lang="ru-RU" sz="1800" b="1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buNone/>
            </a:pPr>
            <a:endParaRPr lang="ru-RU" dirty="0" smtClean="0">
              <a:latin typeface="Times New Roman"/>
              <a:ea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983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b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600" b="1" i="1" u="sng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на будущее:</a:t>
            </a:r>
            <a:endParaRPr lang="ru-RU" sz="3600" b="1" i="1" u="sng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417" y="188640"/>
            <a:ext cx="345638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372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idx="1"/>
          </p:nvPr>
        </p:nvSpPr>
        <p:spPr>
          <a:xfrm>
            <a:off x="179388" y="2512503"/>
            <a:ext cx="8715375" cy="1791260"/>
          </a:xfrm>
        </p:spPr>
        <p:txBody>
          <a:bodyPr anchor="ctr">
            <a:spAutoFit/>
          </a:bodyPr>
          <a:lstStyle/>
          <a:p>
            <a:pPr marL="1055688" indent="-609600">
              <a:buFontTx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55688" indent="-609600">
              <a:buFontTx/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1055688" indent="-609600">
              <a:buFontTx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55688" indent="-609600">
              <a:buFontTx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9512" y="142875"/>
            <a:ext cx="8784976" cy="6598493"/>
          </a:xfrm>
          <a:solidFill>
            <a:schemeClr val="accent1">
              <a:lumMod val="50000"/>
            </a:schemeClr>
          </a:solidFill>
        </p:spPr>
        <p:txBody>
          <a:bodyPr>
            <a:normAutofit fontScale="90000"/>
          </a:bodyPr>
          <a:lstStyle/>
          <a:p>
            <a:pPr indent="450215" algn="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	                   </a:t>
            </a:r>
            <a:r>
              <a:rPr lang="ru-RU" sz="2700" b="1" i="1" dirty="0" smtClean="0">
                <a:latin typeface="Times New Roman"/>
                <a:ea typeface="Times New Roman"/>
                <a:cs typeface="Times New Roman"/>
              </a:rPr>
              <a:t>Итак, в рамках данного проекта установлена                                		      </a:t>
            </a:r>
            <a:r>
              <a:rPr lang="ru-RU" sz="24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АКТУАЛЬНОСТЬ</a:t>
            </a: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ПРОБЛЕМЫ</a:t>
            </a:r>
            <a:r>
              <a:rPr lang="ru-RU" sz="2400" b="1" i="1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сокращение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                			лесополос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в Ростовской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области; </a:t>
            </a:r>
            <a:r>
              <a:rPr lang="ru-RU" sz="2600" b="1" i="1" dirty="0" smtClean="0">
                <a:latin typeface="Times New Roman"/>
                <a:ea typeface="Times New Roman"/>
                <a:cs typeface="Times New Roman"/>
              </a:rPr>
              <a:t>сформулирована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28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ЦЕЛЬ ИССЛЕДОВАНИЯ -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6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		 –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установить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причины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сокращения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лесополос. </a:t>
            </a:r>
            <a:br>
              <a:rPr lang="ru-RU" sz="26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	</a:t>
            </a:r>
            <a:br>
              <a:rPr lang="ru-RU" sz="26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b="1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Поставлены и выполнены </a:t>
            </a:r>
            <a:r>
              <a:rPr lang="ru-RU" sz="26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sz="2600" b="1" i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600" b="1" i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 -  найти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способы и пути решения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проблемы; </a:t>
            </a:r>
            <a:br>
              <a:rPr lang="ru-RU" sz="26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          		 - практически реализовать один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из возможных путей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решения проблемы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сокращения лесополос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.</a:t>
            </a:r>
            <a:br>
              <a:rPr lang="ru-RU" sz="26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6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6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b="1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Потенциальным </a:t>
            </a:r>
            <a:r>
              <a:rPr lang="ru-RU" sz="2600" b="1" i="1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выгодоприобретателем</a:t>
            </a:r>
            <a:r>
              <a:rPr lang="ru-RU" sz="2600" b="1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от реализации проекта  может быть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200" dirty="0">
                <a:latin typeface="Times New Roman"/>
                <a:ea typeface="Times New Roman"/>
                <a:cs typeface="Times New Roman"/>
              </a:rPr>
              <a:t>Управление </a:t>
            </a:r>
            <a:r>
              <a:rPr lang="ru-RU" sz="2200" dirty="0" err="1">
                <a:latin typeface="Times New Roman"/>
                <a:ea typeface="Times New Roman"/>
                <a:cs typeface="Times New Roman"/>
              </a:rPr>
              <a:t>Россельхознадзора</a:t>
            </a:r>
            <a:r>
              <a:rPr lang="ru-RU" sz="2200" dirty="0">
                <a:latin typeface="Times New Roman"/>
                <a:ea typeface="Times New Roman"/>
                <a:cs typeface="Times New Roman"/>
              </a:rPr>
              <a:t> по Ростовской, Волгоградской и Астраханской областям и Республике Калмыкия</a:t>
            </a:r>
            <a:r>
              <a:rPr lang="ru-RU" sz="2600" dirty="0">
                <a:latin typeface="Calibri"/>
                <a:ea typeface="Calibri"/>
                <a:cs typeface="Times New Roman"/>
              </a:rPr>
              <a:t/>
            </a:r>
            <a:br>
              <a:rPr lang="ru-RU" sz="2600" dirty="0">
                <a:latin typeface="Calibri"/>
                <a:ea typeface="Calibri"/>
                <a:cs typeface="Times New Roman"/>
              </a:rPr>
            </a:br>
            <a:endParaRPr lang="ru-RU" sz="26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5" name="Рисунок 4" descr="http://img-fotki.yandex.ru/get/6613/47407354.74f/0_f133a_cefc2f32_orig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00042"/>
            <a:ext cx="2304256" cy="3286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7" cy="586551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95536" y="1556792"/>
            <a:ext cx="8424936" cy="19568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idx="1"/>
          </p:nvPr>
        </p:nvSpPr>
        <p:spPr>
          <a:xfrm>
            <a:off x="179388" y="2512503"/>
            <a:ext cx="8715375" cy="1791260"/>
          </a:xfrm>
        </p:spPr>
        <p:txBody>
          <a:bodyPr anchor="ctr">
            <a:spAutoFit/>
          </a:bodyPr>
          <a:lstStyle/>
          <a:p>
            <a:pPr marL="1055688" indent="-609600">
              <a:buFontTx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55688" indent="-609600">
              <a:buFontTx/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1055688" indent="-609600">
              <a:buFontTx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55688" indent="-609600">
              <a:buFontTx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9512" y="142875"/>
            <a:ext cx="8784976" cy="6598493"/>
          </a:xfrm>
          <a:solidFill>
            <a:schemeClr val="accent1">
              <a:lumMod val="50000"/>
            </a:schemeClr>
          </a:solidFill>
        </p:spPr>
        <p:txBody>
          <a:bodyPr>
            <a:normAutofit fontScale="90000"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	                    </a:t>
            </a:r>
            <a:r>
              <a:rPr lang="ru-RU" sz="24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АКТУАЛЬНОСТЬ</a:t>
            </a: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ПРОБЛЕМЫ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сокращение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                			лесополос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в Ростовской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области.</a:t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			</a:t>
            </a:r>
            <a:r>
              <a:rPr lang="ru-RU" sz="24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ЦЕЛЬ ИССЛЕДОВАНИЯ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установить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				причины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сокращения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лесополос. </a:t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	</a:t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400" b="1" i="1" u="sng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b="1" i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 -  найти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способы и пути решения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проблемы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 - практически реализовать один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из возможных путей решения проблемы сокращения лесополос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.</a:t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b="1" i="1" u="sng" dirty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Потенциальный выгодоприобретатель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: Управление </a:t>
            </a:r>
            <a:r>
              <a:rPr lang="ru-RU" sz="3200" dirty="0" err="1">
                <a:latin typeface="Times New Roman"/>
                <a:ea typeface="Times New Roman"/>
                <a:cs typeface="Times New Roman"/>
              </a:rPr>
              <a:t>Россельхознадзора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 по Ростовской, Волгоградской и Астраханской областям и Республике Калмыкия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5" name="Рисунок 4" descr="http://img-fotki.yandex.ru/get/6613/47407354.74f/0_f133a_cefc2f32_orig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304256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2"/>
          <p:cNvSpPr>
            <a:spLocks noGrp="1"/>
          </p:cNvSpPr>
          <p:nvPr>
            <p:ph type="ctrTitle"/>
          </p:nvPr>
        </p:nvSpPr>
        <p:spPr>
          <a:xfrm>
            <a:off x="755650" y="116632"/>
            <a:ext cx="7772400" cy="208823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b="1" i="1" u="sng" dirty="0" err="1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Лесны́е</a:t>
            </a:r>
            <a:r>
              <a:rPr lang="ru-RU" sz="2900" b="1" i="1" u="sng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полосы</a:t>
            </a:r>
            <a:r>
              <a:rPr lang="ru-RU" sz="29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— это </a:t>
            </a:r>
            <a:r>
              <a:rPr lang="ru-RU" sz="29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защитные лесные насаждения в </a:t>
            </a:r>
            <a:r>
              <a:rPr lang="ru-RU" sz="29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виде рядов деревьев и кустарников, создаваемые среди пахотных </a:t>
            </a:r>
            <a:r>
              <a:rPr lang="ru-RU" sz="29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земель, </a:t>
            </a:r>
            <a:r>
              <a:rPr lang="ru-RU" sz="29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пастбищах, в садах, вдоль железных и автомобильных дорог</a:t>
            </a:r>
            <a:endParaRPr lang="ru-RU" sz="2900" b="1" dirty="0" smtClean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3" y="188640"/>
            <a:ext cx="8784976" cy="6660863"/>
          </a:xfrm>
        </p:spPr>
        <p:txBody>
          <a:bodyPr/>
          <a:lstStyle/>
          <a:p>
            <a:pPr algn="just"/>
            <a:r>
              <a:rPr lang="ru-RU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808D2-A979-4AFE-AD96-68A7BC9D867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5" name="Рисунок 4" descr="http://erazvitie.org/img/a/zima15/75416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330132"/>
            <a:ext cx="8784976" cy="35471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Блок-схема: перфолента 2"/>
          <p:cNvSpPr/>
          <p:nvPr/>
        </p:nvSpPr>
        <p:spPr>
          <a:xfrm>
            <a:off x="323528" y="5877272"/>
            <a:ext cx="8640960" cy="98072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Спутниковый снимок лесополос</a:t>
            </a:r>
            <a:endParaRPr lang="ru-RU" sz="2400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5" name="Объект 4" descr="http://cdn01.ru/files/users/images/05/da/05daaa409cec72ae66f4c2ab44cd2b0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20662"/>
            <a:ext cx="8712967" cy="55846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перфолента 5"/>
          <p:cNvSpPr/>
          <p:nvPr/>
        </p:nvSpPr>
        <p:spPr>
          <a:xfrm>
            <a:off x="395536" y="5741122"/>
            <a:ext cx="8568952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Ростовские ветра-суховеи</a:t>
            </a:r>
            <a:endParaRPr lang="ru-RU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192688"/>
          </a:xfrm>
        </p:spPr>
        <p:txBody>
          <a:bodyPr/>
          <a:lstStyle/>
          <a:p>
            <a:pPr marL="0" lvl="0" indent="0" algn="ctr">
              <a:buClr>
                <a:srgbClr val="31B6FD"/>
              </a:buClr>
              <a:buNone/>
            </a:pPr>
            <a:r>
              <a:rPr lang="ru-RU" sz="2600" dirty="0" smtClean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endParaRPr lang="ru-RU" sz="2600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marL="0" indent="0" algn="just">
              <a:buFontTx/>
              <a:buNone/>
              <a:defRPr/>
            </a:pPr>
            <a:endParaRPr lang="ru-RU" sz="2600" dirty="0">
              <a:latin typeface="Times New Roman"/>
              <a:cs typeface="Times New Roman" pitchFamily="18" charset="0"/>
            </a:endParaRPr>
          </a:p>
          <a:p>
            <a:pPr marL="0" indent="0" algn="just">
              <a:buFontTx/>
              <a:buNone/>
              <a:defRPr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5" name="Рисунок 4" descr="https://live-kartina.ru/upload/resize_cache/iblock/9a0/530_290_1/6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12967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Блок-схема: перфолента 2"/>
          <p:cNvSpPr/>
          <p:nvPr/>
        </p:nvSpPr>
        <p:spPr>
          <a:xfrm>
            <a:off x="179513" y="5733256"/>
            <a:ext cx="8712966" cy="94868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«Сталинский план преобразования природы 1948 года»</a:t>
            </a:r>
            <a:endParaRPr lang="ru-RU" sz="2400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special.donland.ru/Data/Sites/1/media/DonlandGallery/mid122736/gallery595/WebImages/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8496944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Блок-схема: перфолента 7"/>
          <p:cNvSpPr/>
          <p:nvPr/>
        </p:nvSpPr>
        <p:spPr>
          <a:xfrm>
            <a:off x="395537" y="5612627"/>
            <a:ext cx="8496943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8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Сегодняшняя трасса «Ростов-Таганрог»</a:t>
            </a:r>
            <a:endParaRPr lang="ru-RU" sz="2800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40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Users\Aspire\Desktop\лесополосы фото\IMG_7513-13-05-17-16-05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260648"/>
            <a:ext cx="8197485" cy="52402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Блок-схема: перфолента 6"/>
          <p:cNvSpPr/>
          <p:nvPr/>
        </p:nvSpPr>
        <p:spPr>
          <a:xfrm>
            <a:off x="467544" y="5500914"/>
            <a:ext cx="8064896" cy="98132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Плакат к акции «Зеленая лента» в школе № 53</a:t>
            </a:r>
            <a:endParaRPr lang="ru-RU" sz="2400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:\Зеленая лента.2.желт (1) - копия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200800" cy="3800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2975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C6048E-5B47-47E3-B2AF-FE008190A2B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4" name="Объект 3" descr="C:\Users\Aspire\Desktop\лесополосы фото\IMG_7548-13-05-17-16-06.JPG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56176" y="404664"/>
            <a:ext cx="2376264" cy="593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mg-fotki.yandex.ru/get/6613/47407354.74f/0_f133a_cefc2f32_orig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145" y="2187003"/>
            <a:ext cx="3744416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Блок-схема: перфолента 5"/>
          <p:cNvSpPr/>
          <p:nvPr/>
        </p:nvSpPr>
        <p:spPr>
          <a:xfrm>
            <a:off x="323528" y="5589240"/>
            <a:ext cx="4176464" cy="93610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ru-RU" sz="24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Флайер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«Зеленая лента»</a:t>
            </a:r>
          </a:p>
          <a:p>
            <a:pPr algn="ctr">
              <a:buNone/>
            </a:pPr>
            <a:endParaRPr lang="ru-RU" sz="24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5364088" y="5805264"/>
            <a:ext cx="3600400" cy="93610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r>
              <a:rPr lang="ru-RU" sz="2400" b="1" dirty="0">
                <a:solidFill>
                  <a:srgbClr val="D6ECFF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Информативная часть акции</a:t>
            </a:r>
          </a:p>
        </p:txBody>
      </p:sp>
    </p:spTree>
    <p:extLst>
      <p:ext uri="{BB962C8B-B14F-4D97-AF65-F5344CB8AC3E}">
        <p14:creationId xmlns:p14="http://schemas.microsoft.com/office/powerpoint/2010/main" val="2419439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идеи проекта</a:t>
            </a:r>
            <a:endParaRPr lang="ru-RU" sz="3200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19E6EE-FCF5-4465-AD61-ADF735BCADD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8" name="Объект 7" descr="C:\Users\Aspire\Desktop\Работа\САШИНЫ ДОКЛАДЫ\Лесополосы\лесополосы фото И ПРЕЗЕНТАЦИЯ\IMG_8348.JPG"/>
          <p:cNvPicPr>
            <a:picLocks noGrp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676275" y="2730651"/>
            <a:ext cx="3822700" cy="3344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Объект 8"/>
          <p:cNvPicPr>
            <a:picLocks noGrp="1"/>
          </p:cNvPicPr>
          <p:nvPr>
            <p:ph sz="quarter" idx="14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3888" y="1340768"/>
            <a:ext cx="2592288" cy="424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687668"/>
            <a:ext cx="2376264" cy="4722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8260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2202</TotalTime>
  <Words>93</Words>
  <Application>Microsoft Office PowerPoint</Application>
  <PresentationFormat>Экран (4:3)</PresentationFormat>
  <Paragraphs>64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                                        V Всероссийский конкурс детских исследовательских проектов «Первые шаги в науку»  Номинация: Естествознание  Научно-исследовательский проект на тему: «Сокращение лесополос в Ростовской области. Причины и пути решения проблемы» </vt:lpstr>
      <vt:lpstr>                     АКТУАЛЬНОСТЬ ПРОБЛЕМЫ – сокращение                    лесополос в Ростовской области.    ЦЕЛЬ ИССЛЕДОВАНИЯ – установить     причины сокращения лесополос.    ЗАДАЧИ:  -  найти способы и пути решения проблемы,    - практически реализовать один из возможных путей решения проблемы сокращения лесополос. Потенциальный выгодоприобретатель: Управление Россельхознадзора по Ростовской, Волгоградской и Астраханской областям и Республике Калмыкия </vt:lpstr>
      <vt:lpstr>    Лесны́е полосы — это защитные лесные насаждения в виде рядов деревьев и кустарников, создаваемые среди пахотных земель, на пастбищах, в садах, вдоль железных и автомобильных дорог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идеи проекта</vt:lpstr>
      <vt:lpstr>                                             Планы на будущее:</vt:lpstr>
      <vt:lpstr>                    Итак, в рамках данного проекта установлена                                        АКТУАЛЬНОСТЬ ПРОБЛЕМЫ – сокращение                    лесополос в Ростовской области; сформулирована     ЦЕЛЬ ИССЛЕДОВАНИЯ -     – установить причины сокращения лесополос.    Поставлены и выполнены ЗАДАЧИ:  -  найти способы и пути решения проблемы;                - практически реализовать один из возможных путей решения проблемы сокращения лесополос.   Потенциальным выгодоприобретателем от реализации проекта  может быть: Управление Россельхознадзора по Ростовской, Волгоградской и Астраханской областям и Республике Калмыкия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Сущность и содержание психодиагностической работы военного психолога в части</dc:title>
  <dc:creator>MASHA</dc:creator>
  <cp:lastModifiedBy>Наталья</cp:lastModifiedBy>
  <cp:revision>159</cp:revision>
  <dcterms:created xsi:type="dcterms:W3CDTF">2008-02-16T14:45:44Z</dcterms:created>
  <dcterms:modified xsi:type="dcterms:W3CDTF">2017-10-10T05:45:42Z</dcterms:modified>
</cp:coreProperties>
</file>