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3" autoAdjust="0"/>
    <p:restoredTop sz="94660"/>
  </p:normalViewPr>
  <p:slideViewPr>
    <p:cSldViewPr>
      <p:cViewPr>
        <p:scale>
          <a:sx n="66" d="100"/>
          <a:sy n="66" d="100"/>
        </p:scale>
        <p:origin x="-15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E9-150D-4733-A26E-376C631ABE3E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C94-C5AB-4971-B6EB-73E2F71AD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E9-150D-4733-A26E-376C631ABE3E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C94-C5AB-4971-B6EB-73E2F71AD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E9-150D-4733-A26E-376C631ABE3E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C94-C5AB-4971-B6EB-73E2F71AD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E9-150D-4733-A26E-376C631ABE3E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C94-C5AB-4971-B6EB-73E2F71AD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E9-150D-4733-A26E-376C631ABE3E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C94-C5AB-4971-B6EB-73E2F71AD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E9-150D-4733-A26E-376C631ABE3E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C94-C5AB-4971-B6EB-73E2F71AD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E9-150D-4733-A26E-376C631ABE3E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C94-C5AB-4971-B6EB-73E2F71AD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E9-150D-4733-A26E-376C631ABE3E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C94-C5AB-4971-B6EB-73E2F71AD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E9-150D-4733-A26E-376C631ABE3E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C94-C5AB-4971-B6EB-73E2F71AD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E9-150D-4733-A26E-376C631ABE3E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C94-C5AB-4971-B6EB-73E2F71AD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2E9-150D-4733-A26E-376C631ABE3E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2C94-C5AB-4971-B6EB-73E2F71AD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02E9-150D-4733-A26E-376C631ABE3E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2C94-C5AB-4971-B6EB-73E2F71AD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8" descr="http://pedsovet.su/_ld/351/9424088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052736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Мастер –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класс: гербарий по экологической тропинке «Осенние странички»</a:t>
            </a:r>
          </a:p>
          <a:p>
            <a:pPr algn="ctr"/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Автор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: Ефремова Надежда Павловна воспитатель разновозрастной старшей группы детского сада.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Мастер – класс с пошаговым фото.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МУНИЦИПАЛЬНОЕ БЮДЖЕТНОЕ ОБРАЗОВАТЕЛЬНОЕ УЧРЕЖДЕНИЕ «ПОКРОВСКАЯ СРЕДНЯЯ ОБРАЗОВАТЕЛЬНАЯ ШКОЛА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№ 3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– ОБРАЗОВАТЕЛЬНЫЙ ЦЕНТР С УГЛУБЛЕННЫМ ИЗУЧЕНИЕМ ОТДЕЛЬНЫХ ПРЕДМЕТОВ» дошкольное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отделение.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Саха (Якутия)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Хангаласский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район г.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Покровск</a:t>
            </a:r>
          </a:p>
          <a:p>
            <a:pPr algn="ctr"/>
            <a:r>
              <a:rPr lang="ru-RU" dirty="0" smtClean="0"/>
              <a:t>2017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u\Pictures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Можно поместить альбом в уголке природы. Зимой дети будут с удовольствием вспоминать осенние занятия и с легкостью запомнят названия растений.</a:t>
            </a:r>
            <a:endParaRPr lang="ru-RU" dirty="0"/>
          </a:p>
        </p:txBody>
      </p:sp>
      <p:pic>
        <p:nvPicPr>
          <p:cNvPr id="5" name="Рисунок 4" descr="C:\Users\u\Downloads\IMG_52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123728" y="548680"/>
            <a:ext cx="4608512" cy="199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\Downloads\IMG_52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267744" y="4293096"/>
            <a:ext cx="46085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u\Pictures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\Downloads\IMG_52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3600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\Downloads\IMG_52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36135" y="2328759"/>
            <a:ext cx="4136223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\Pictures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620688"/>
            <a:ext cx="71287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Назначение</a:t>
            </a:r>
            <a:r>
              <a:rPr lang="ru-RU" sz="3200" dirty="0"/>
              <a:t>: Материал для детей 4 – 7 лет</a:t>
            </a:r>
            <a:r>
              <a:rPr lang="ru-RU" sz="3200" dirty="0" smtClean="0"/>
              <a:t>, пособие по экологическому воспитанию для детей дошкольного возраста.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М</a:t>
            </a:r>
            <a:r>
              <a:rPr lang="ru-RU" sz="3200" dirty="0" smtClean="0"/>
              <a:t>астер </a:t>
            </a:r>
            <a:r>
              <a:rPr lang="ru-RU" sz="3200" dirty="0"/>
              <a:t>– класс для воспитателей и </a:t>
            </a:r>
            <a:r>
              <a:rPr lang="ru-RU" sz="3200" dirty="0" smtClean="0"/>
              <a:t>родителей. </a:t>
            </a:r>
            <a:endParaRPr lang="ru-RU" sz="3200" dirty="0"/>
          </a:p>
          <a:p>
            <a:r>
              <a:rPr lang="ru-RU" sz="3200" b="1" dirty="0"/>
              <a:t>Цель</a:t>
            </a:r>
            <a:r>
              <a:rPr lang="ru-RU" sz="3200" dirty="0"/>
              <a:t>: Вызвать интерес детей  к экологическому воспитанию.</a:t>
            </a:r>
          </a:p>
          <a:p>
            <a:r>
              <a:rPr lang="ru-RU" sz="3200" b="1" dirty="0"/>
              <a:t>Задачи</a:t>
            </a:r>
            <a:r>
              <a:rPr lang="ru-RU" sz="3200" dirty="0"/>
              <a:t>: расширить и систематизировать знания детей о растениях.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u\Pictures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1196752"/>
            <a:ext cx="53640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Материалы и инструменты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Засушенные листья</a:t>
            </a:r>
          </a:p>
          <a:p>
            <a:r>
              <a:rPr lang="ru-RU" sz="3200" dirty="0" smtClean="0"/>
              <a:t>Ламинатор </a:t>
            </a:r>
          </a:p>
          <a:p>
            <a:r>
              <a:rPr lang="ru-RU" sz="3200" dirty="0" smtClean="0"/>
              <a:t>Листы для </a:t>
            </a:r>
            <a:r>
              <a:rPr lang="ru-RU" sz="3200" dirty="0" err="1" smtClean="0"/>
              <a:t>ламинирования</a:t>
            </a:r>
            <a:endParaRPr lang="ru-RU" sz="3200" dirty="0" smtClean="0"/>
          </a:p>
          <a:p>
            <a:r>
              <a:rPr lang="ru-RU" sz="3200" dirty="0" smtClean="0"/>
              <a:t>Листы формата А4</a:t>
            </a:r>
          </a:p>
          <a:p>
            <a:r>
              <a:rPr lang="ru-RU" sz="3200" dirty="0" smtClean="0"/>
              <a:t>Компьютер</a:t>
            </a:r>
          </a:p>
          <a:p>
            <a:r>
              <a:rPr lang="ru-RU" sz="3200" dirty="0" smtClean="0"/>
              <a:t>Цветной принтер</a:t>
            </a:r>
            <a:endParaRPr lang="ru-RU" sz="3200" dirty="0"/>
          </a:p>
        </p:txBody>
      </p:sp>
      <p:pic>
        <p:nvPicPr>
          <p:cNvPr id="7" name="Рисунок 6" descr="C:\Users\u\Downloads\IMG_52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72248" y="2872768"/>
            <a:ext cx="2911901" cy="402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u\Pictures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476672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Ход мастер-класса:</a:t>
            </a:r>
          </a:p>
          <a:p>
            <a:r>
              <a:rPr lang="ru-RU" sz="3200" dirty="0" smtClean="0"/>
              <a:t>Во время образовательной деятельности по экологической тропинке, собрать листья вместе с детьми.</a:t>
            </a:r>
            <a:endParaRPr lang="ru-RU" sz="3200" dirty="0"/>
          </a:p>
        </p:txBody>
      </p:sp>
      <p:pic>
        <p:nvPicPr>
          <p:cNvPr id="6" name="Рисунок 5" descr="C:\Users\u\Downloads\IMG_37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08920"/>
            <a:ext cx="2952328" cy="31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\Downloads\IMG_37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060848"/>
            <a:ext cx="3208367" cy="427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 flipH="1" flipV="1">
            <a:off x="7236296" y="5085184"/>
            <a:ext cx="144016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u\Pictures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Засушить листья вместе с детьми, положив их в альбом и прижать прессом. Оставить на два, три дня. </a:t>
            </a:r>
            <a:endParaRPr lang="ru-RU" sz="3200" dirty="0"/>
          </a:p>
        </p:txBody>
      </p:sp>
      <p:pic>
        <p:nvPicPr>
          <p:cNvPr id="6" name="Рисунок 5" descr="C:\Users\u\Downloads\IMG_47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03705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\Downloads\IMG_46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852936"/>
            <a:ext cx="3745879" cy="275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u\Pictures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62068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ходе НОД </a:t>
            </a:r>
            <a:r>
              <a:rPr lang="ru-RU" sz="3200" dirty="0" err="1" smtClean="0"/>
              <a:t>заламинировать</a:t>
            </a:r>
            <a:r>
              <a:rPr lang="ru-RU" sz="3200" dirty="0" smtClean="0"/>
              <a:t> листья вместе с детьми. </a:t>
            </a:r>
            <a:endParaRPr lang="ru-RU" sz="3200" dirty="0"/>
          </a:p>
        </p:txBody>
      </p:sp>
      <p:pic>
        <p:nvPicPr>
          <p:cNvPr id="5" name="Рисунок 4" descr="C:\Users\u\Downloads\IMG_47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48880"/>
            <a:ext cx="6696744" cy="315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u\Pictures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Приготовить иллюстрации растений, которые есть у вас на участке. ( я сделала фото растений вместе с детьми группы).</a:t>
            </a:r>
            <a:endParaRPr lang="ru-RU" sz="3200" dirty="0"/>
          </a:p>
        </p:txBody>
      </p:sp>
      <p:pic>
        <p:nvPicPr>
          <p:cNvPr id="5" name="Рисунок 4" descr="C:\Users\u\Desktop\осень проект\гербарий\IMG_37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04864"/>
            <a:ext cx="3365440" cy="393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923928" y="4941168"/>
            <a:ext cx="144016" cy="1223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u\Pictures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476672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Оформить презентацию в программе </a:t>
            </a:r>
            <a:r>
              <a:rPr lang="en-US" sz="3200" dirty="0" smtClean="0"/>
              <a:t>PowerPoint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Распечатать на цветном принтере в формате А4.</a:t>
            </a:r>
          </a:p>
          <a:p>
            <a:r>
              <a:rPr lang="ru-RU" sz="3200" dirty="0" smtClean="0"/>
              <a:t>Собрать альбом с помощью </a:t>
            </a:r>
            <a:r>
              <a:rPr lang="ru-RU" sz="3200" dirty="0" err="1" smtClean="0"/>
              <a:t>брошюратора</a:t>
            </a:r>
            <a:r>
              <a:rPr lang="ru-RU" sz="3200" dirty="0" smtClean="0"/>
              <a:t>.</a:t>
            </a:r>
            <a:endParaRPr lang="ru-RU" sz="3200" smtClean="0"/>
          </a:p>
          <a:p>
            <a:endParaRPr lang="ru-RU" sz="3200" dirty="0"/>
          </a:p>
        </p:txBody>
      </p:sp>
      <p:pic>
        <p:nvPicPr>
          <p:cNvPr id="5" name="Рисунок 4" descr="C:\Users\u\Downloads\IMG_52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4824536" cy="302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u\Pictures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47667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Теперь гербарий можно рассматривать, не боясь сломать хрупкие листочки!</a:t>
            </a:r>
            <a:endParaRPr lang="ru-RU" sz="3200" dirty="0"/>
          </a:p>
        </p:txBody>
      </p:sp>
      <p:pic>
        <p:nvPicPr>
          <p:cNvPr id="5" name="Рисунок 4" descr="C:\Users\u\Downloads\IMG_47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24944"/>
            <a:ext cx="5397262" cy="293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249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u</cp:lastModifiedBy>
  <cp:revision>28</cp:revision>
  <dcterms:created xsi:type="dcterms:W3CDTF">2017-10-14T07:55:37Z</dcterms:created>
  <dcterms:modified xsi:type="dcterms:W3CDTF">2017-10-23T04:45:38Z</dcterms:modified>
</cp:coreProperties>
</file>