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8" r:id="rId4"/>
    <p:sldId id="265" r:id="rId5"/>
    <p:sldId id="275" r:id="rId6"/>
    <p:sldId id="261" r:id="rId7"/>
    <p:sldId id="274" r:id="rId8"/>
    <p:sldId id="273" r:id="rId9"/>
    <p:sldId id="271" r:id="rId10"/>
    <p:sldId id="260" r:id="rId11"/>
    <p:sldId id="270" r:id="rId12"/>
    <p:sldId id="269" r:id="rId13"/>
    <p:sldId id="263" r:id="rId14"/>
    <p:sldId id="266" r:id="rId15"/>
    <p:sldId id="264" r:id="rId16"/>
    <p:sldId id="267" r:id="rId17"/>
    <p:sldId id="276" r:id="rId18"/>
    <p:sldId id="262" r:id="rId19"/>
    <p:sldId id="272" r:id="rId20"/>
    <p:sldId id="268" r:id="rId21"/>
    <p:sldId id="278" r:id="rId22"/>
    <p:sldId id="25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660"/>
  </p:normalViewPr>
  <p:slideViewPr>
    <p:cSldViewPr>
      <p:cViewPr varScale="1">
        <p:scale>
          <a:sx n="107" d="100"/>
          <a:sy n="107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F2F-D4CB-4DD0-AB30-312C297A1FE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FF00-4B22-4541-BF83-94D9B65E1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18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F2F-D4CB-4DD0-AB30-312C297A1FE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FF00-4B22-4541-BF83-94D9B65E1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68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F2F-D4CB-4DD0-AB30-312C297A1FE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FF00-4B22-4541-BF83-94D9B65E1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23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F2F-D4CB-4DD0-AB30-312C297A1FE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FF00-4B22-4541-BF83-94D9B65E1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16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F2F-D4CB-4DD0-AB30-312C297A1FE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FF00-4B22-4541-BF83-94D9B65E1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06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F2F-D4CB-4DD0-AB30-312C297A1FE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FF00-4B22-4541-BF83-94D9B65E1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77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F2F-D4CB-4DD0-AB30-312C297A1FE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FF00-4B22-4541-BF83-94D9B65E1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13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F2F-D4CB-4DD0-AB30-312C297A1FE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FF00-4B22-4541-BF83-94D9B65E1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75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F2F-D4CB-4DD0-AB30-312C297A1FE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FF00-4B22-4541-BF83-94D9B65E1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8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F2F-D4CB-4DD0-AB30-312C297A1FE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FF00-4B22-4541-BF83-94D9B65E1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0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F2F-D4CB-4DD0-AB30-312C297A1FE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FF00-4B22-4541-BF83-94D9B65E1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34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84F2F-D4CB-4DD0-AB30-312C297A1FE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EFF00-4B22-4541-BF83-94D9B65E1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7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pngimg.com/uploads/ice_skates/ice_skates_PNG4.png" TargetMode="External"/><Relationship Id="rId13" Type="http://schemas.openxmlformats.org/officeDocument/2006/relationships/hyperlink" Target="http://novosib-sport.ru/ckfinder/userfiles/images/stat/15-novosti-22-12.jpg" TargetMode="External"/><Relationship Id="rId3" Type="http://schemas.openxmlformats.org/officeDocument/2006/relationships/hyperlink" Target="http://www.downloadclipart.net/large/37581-blue-snow-flake-clipart.png" TargetMode="External"/><Relationship Id="rId7" Type="http://schemas.openxmlformats.org/officeDocument/2006/relationships/hyperlink" Target="http://detskijsad6.ru/attachments/Image/10.jpg?1492074749455" TargetMode="External"/><Relationship Id="rId12" Type="http://schemas.openxmlformats.org/officeDocument/2006/relationships/hyperlink" Target="http://images.easyfreeclipart.com/320/lenagold-1050108310801087107210881090-10551077108810951072109010821080-1080-10851086108910821080-2-320670.png" TargetMode="External"/><Relationship Id="rId17" Type="http://schemas.openxmlformats.org/officeDocument/2006/relationships/hyperlink" Target="http://al-taiclub.com/image-post/143-kids-snowman-clipart-2.png.html" TargetMode="External"/><Relationship Id="rId2" Type="http://schemas.openxmlformats.org/officeDocument/2006/relationships/hyperlink" Target="https://img-fotki.yandex.ru/get/4130/27302857.a7d/0_b7a28_29eda673_S" TargetMode="External"/><Relationship Id="rId16" Type="http://schemas.openxmlformats.org/officeDocument/2006/relationships/hyperlink" Target="http://s4.pic4you.ru/y2014/12-06/12216/4767359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yandex.ru/images/search?p=1&amp;text=&#1082;&#1083;&#1080;&#1087;&#1072;&#1088;&#1090;%20&#1089;&#1085;&#1077;&#1075;&#1086;&#1082;&#1072;&#1090;%20&#1085;&#1072;%20&#1087;&#1088;&#1086;&#1079;&#1088;&#1072;&#1095;&#1085;&#1086;&#1084;%20&#1092;&#1086;&#1085;&#1077;&amp;img_url=https://m.eradetstva.ru/products_pictures/big/Snegokat_TM_TNMT_siniy-86289-00.jpg&amp;pos=109&amp;rpt=simage&amp;lr=213" TargetMode="External"/><Relationship Id="rId11" Type="http://schemas.openxmlformats.org/officeDocument/2006/relationships/hyperlink" Target="http://www.21.by/pub/news/2014/02/1391770923953020.jpg" TargetMode="External"/><Relationship Id="rId5" Type="http://schemas.openxmlformats.org/officeDocument/2006/relationships/hyperlink" Target="http://laoblogger.com/images/snow-man-png-clipart-4.jpg" TargetMode="External"/><Relationship Id="rId15" Type="http://schemas.openxmlformats.org/officeDocument/2006/relationships/hyperlink" Target="https://img-fotki.yandex.ru/get/9327/39663434.949/0_b1185_4371c1d7_XL.png" TargetMode="External"/><Relationship Id="rId10" Type="http://schemas.openxmlformats.org/officeDocument/2006/relationships/hyperlink" Target="http://www.e-reading.by/illustrations/1024/1024579-doc2fb_image_0300002C.png" TargetMode="External"/><Relationship Id="rId4" Type="http://schemas.openxmlformats.org/officeDocument/2006/relationships/hyperlink" Target="http://www.playcast.ru/uploads/2017/11/25/23975781.gif" TargetMode="External"/><Relationship Id="rId9" Type="http://schemas.openxmlformats.org/officeDocument/2006/relationships/hyperlink" Target="http://img1.liveinternet.ru/images/attach/c/5/85/252/85252811_33ec2180613aeb0802e64ba4b8568031jpg.jpg" TargetMode="External"/><Relationship Id="rId14" Type="http://schemas.openxmlformats.org/officeDocument/2006/relationships/hyperlink" Target="https://ru.wikipedia.org/wiki/&#1041;&#1091;&#1088;&#1072;&#1085;#/media/File:Hermann_Kauffmann_-_Enduring_the_snowstorm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8445"/>
            <a:ext cx="9144000" cy="3010346"/>
          </a:xfrm>
        </p:spPr>
        <p:txBody>
          <a:bodyPr>
            <a:normAutofit/>
          </a:bodyPr>
          <a:lstStyle/>
          <a:p>
            <a:r>
              <a:rPr lang="ru-RU" sz="67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Игра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«Кидай снежки – читай слова»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старших дошкольников и </a:t>
            </a:r>
            <a:br>
              <a:rPr lang="ru-RU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учеников начальных классов</a:t>
            </a:r>
            <a:endParaRPr lang="ru-RU" sz="3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384" y="5229200"/>
            <a:ext cx="58925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Кресс Наталья Яковлевна</a:t>
            </a:r>
          </a:p>
          <a:p>
            <a:pPr algn="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Структурное дошкольное  подразделение МКОУ «Большеплотавская СШ №22», д. Большие Плоты,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Ефремовский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район, Тульская область</a:t>
            </a:r>
          </a:p>
          <a:p>
            <a:pPr algn="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оспитатель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996952"/>
            <a:ext cx="4156549" cy="193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57768"/>
            <a:ext cx="2890664" cy="2002234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СНЕ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486906" y="657768"/>
            <a:ext cx="2158777" cy="200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ГО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64088" y="657768"/>
            <a:ext cx="2880320" cy="200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ВИК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 rot="713081">
            <a:off x="748724" y="682212"/>
            <a:ext cx="2916096" cy="2120539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 rot="591394">
            <a:off x="5392987" y="586855"/>
            <a:ext cx="3374910" cy="2311251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 rot="1465098" flipH="1">
            <a:off x="3483920" y="840864"/>
            <a:ext cx="2071634" cy="1803232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682743"/>
            <a:ext cx="3556248" cy="390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20541E-6 L -0.275 -0.607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-303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20541E-6 L 0.00069 -0.6183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9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4.20541E-6 L 0.2842 -0.6079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303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57768"/>
            <a:ext cx="2376264" cy="2002234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ВА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720990" y="657768"/>
            <a:ext cx="3961903" cy="200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ЛЕН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940152" y="657768"/>
            <a:ext cx="2232248" cy="200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 rot="985336">
            <a:off x="1250366" y="848609"/>
            <a:ext cx="2186262" cy="1794713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 rot="431295">
            <a:off x="3235356" y="814669"/>
            <a:ext cx="2933170" cy="1815109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 rot="20614664" flipH="1">
            <a:off x="6056943" y="850262"/>
            <a:ext cx="2200946" cy="1815384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2783" y="3068960"/>
            <a:ext cx="3988412" cy="325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5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20541E-6 L -0.25921 -0.6287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-314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20541E-6 L 0.00069 -0.6183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9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4.20541E-6 L 0.2842 -0.6079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303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8432" y="659232"/>
            <a:ext cx="2539291" cy="2002234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ШУ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55976" y="659232"/>
            <a:ext cx="2880320" cy="200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БА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 rot="713081">
            <a:off x="2022509" y="612333"/>
            <a:ext cx="2829565" cy="2028986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 rot="591394">
            <a:off x="4876460" y="625597"/>
            <a:ext cx="2703449" cy="2107643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727" y="2477364"/>
            <a:ext cx="3671136" cy="391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9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20541E-6 L -0.14098 -0.618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-309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4.20541E-6 L 0.14236 -0.6079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303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57768"/>
            <a:ext cx="2890664" cy="2002234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СНЕ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486906" y="657768"/>
            <a:ext cx="2158777" cy="200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ГО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64088" y="657768"/>
            <a:ext cx="2880320" cy="200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КАТ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 rot="713081">
            <a:off x="748724" y="682212"/>
            <a:ext cx="2916096" cy="2120539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 rot="591394">
            <a:off x="5453584" y="586855"/>
            <a:ext cx="3374910" cy="2311251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 rot="1465098" flipH="1">
            <a:off x="3483920" y="840864"/>
            <a:ext cx="2071634" cy="1803232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780928"/>
            <a:ext cx="4597476" cy="398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4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20541E-6 L -0.275 -0.607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-303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20541E-6 L 0.00069 -0.6183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9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4.20541E-6 L 0.2842 -0.6079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303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874" y="659232"/>
            <a:ext cx="2860421" cy="2002234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СУГ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11960" y="659232"/>
            <a:ext cx="3222581" cy="200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РОБ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 rot="713081">
            <a:off x="1813475" y="638104"/>
            <a:ext cx="2579304" cy="2028986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 rot="591394">
            <a:off x="4471524" y="634455"/>
            <a:ext cx="2703449" cy="2107643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19" y="3140968"/>
            <a:ext cx="7920880" cy="295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2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20541E-6 L -0.17257 -0.607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8" y="-303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4.20541E-6 L 0.14236 -0.6079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303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57768"/>
            <a:ext cx="2232248" cy="2002234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ГО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138148" y="657768"/>
            <a:ext cx="2158777" cy="200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22800" y="657768"/>
            <a:ext cx="2880320" cy="200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ЛЁД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 rot="713081">
            <a:off x="803760" y="766800"/>
            <a:ext cx="2440248" cy="2120539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 rot="591394">
            <a:off x="5121804" y="619609"/>
            <a:ext cx="3098196" cy="2311251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 rot="19323451" flipH="1">
            <a:off x="3229267" y="915259"/>
            <a:ext cx="2037396" cy="1719952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136850"/>
            <a:ext cx="6999713" cy="305442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208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20541E-6 L -0.275 -0.607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-303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20541E-6 L 0.00069 -0.6183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9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4.20541E-6 L 0.2842 -0.6079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303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59232"/>
            <a:ext cx="2860421" cy="2002234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САН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067944" y="659232"/>
            <a:ext cx="3222581" cy="200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 rot="713081">
            <a:off x="1822449" y="757290"/>
            <a:ext cx="2921518" cy="2028986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 rot="591394">
            <a:off x="4633170" y="685972"/>
            <a:ext cx="2797716" cy="2107643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834" y="3429000"/>
            <a:ext cx="5949847" cy="224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0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20541E-6 L -0.17257 -0.607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8" y="-303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4.20541E-6 L 0.14236 -0.6079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303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512" y="651505"/>
            <a:ext cx="2860421" cy="2002234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БУ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007727" y="651505"/>
            <a:ext cx="3222581" cy="200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РАН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 rot="346152">
            <a:off x="1426219" y="638128"/>
            <a:ext cx="2921518" cy="2028986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 rot="591394">
            <a:off x="4305403" y="598799"/>
            <a:ext cx="2797716" cy="2107643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3068960"/>
            <a:ext cx="4338446" cy="300810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94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20541E-6 L -0.17257 -0.607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8" y="-303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4.20541E-6 L 0.14236 -0.6079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303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0804" y="2060848"/>
            <a:ext cx="3198879" cy="39370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57768"/>
            <a:ext cx="2890664" cy="2002234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СНЕ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486906" y="657768"/>
            <a:ext cx="2158777" cy="200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ГО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64088" y="657768"/>
            <a:ext cx="2880320" cy="200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ПАД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 rot="713081">
            <a:off x="708369" y="623722"/>
            <a:ext cx="2916096" cy="2120539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 rot="591394">
            <a:off x="5392988" y="548159"/>
            <a:ext cx="3374910" cy="2311251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 rot="1465098" flipH="1">
            <a:off x="3467927" y="782376"/>
            <a:ext cx="2071634" cy="1803232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6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20541E-6 L -0.275 -0.607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-303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20541E-6 L 0.00069 -0.6183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9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4.20541E-6 L 0.2842 -0.6079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303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769" y="659231"/>
            <a:ext cx="3580501" cy="2002234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ЛЫЖ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12459" y="659231"/>
            <a:ext cx="2517774" cy="200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НЯ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 rot="549844">
            <a:off x="1699605" y="667145"/>
            <a:ext cx="3549369" cy="2192524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 rot="591394">
            <a:off x="5202797" y="638932"/>
            <a:ext cx="2797716" cy="2107643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7" y="2492896"/>
            <a:ext cx="5832648" cy="391384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461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20541E-6 L -0.17257 -0.607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8" y="-303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4.20541E-6 L 0.14236 -0.6079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303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>
            <a:off x="3047990" y="596659"/>
            <a:ext cx="5472608" cy="3672408"/>
          </a:xfrm>
          <a:prstGeom prst="wedge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47990" y="692696"/>
            <a:ext cx="5698976" cy="265030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Привет! </a:t>
            </a:r>
            <a:r>
              <a:rPr lang="ru-RU" sz="3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 меня узнал? </a:t>
            </a: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Да, </a:t>
            </a:r>
            <a:r>
              <a:rPr lang="ru-RU" sz="3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 – </a:t>
            </a: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Снегурочка</a:t>
            </a:r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Давай </a:t>
            </a: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поиграем в снежки и </a:t>
            </a:r>
            <a:b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почитаем «ЗИМНИЕ СЛОВА». </a:t>
            </a:r>
            <a:endParaRPr lang="ru-RU" sz="2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91734"/>
            <a:ext cx="3384376" cy="515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59232"/>
            <a:ext cx="3868533" cy="2002234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КОНЬ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55976" y="659232"/>
            <a:ext cx="3222581" cy="200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 rot="713081">
            <a:off x="1233390" y="765666"/>
            <a:ext cx="3738201" cy="2232157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 rot="12031726">
            <a:off x="4974260" y="726164"/>
            <a:ext cx="2625943" cy="2107643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656" y="2893854"/>
            <a:ext cx="3031610" cy="36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0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20541E-6 L -0.17257 -0.607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8" y="-303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4.20541E-6 L 0.14236 -0.6079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303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476672"/>
            <a:ext cx="3593126" cy="54726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4149080"/>
            <a:ext cx="4381078" cy="292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b="1" dirty="0">
                <a:solidFill>
                  <a:srgbClr val="FF0000"/>
                </a:solidFill>
              </a:rPr>
              <a:t>С</a:t>
            </a:r>
            <a:r>
              <a:rPr lang="ru-RU" sz="1400" b="1" dirty="0" smtClean="0">
                <a:solidFill>
                  <a:srgbClr val="FF0000"/>
                </a:solidFill>
              </a:rPr>
              <a:t>писок </a:t>
            </a:r>
            <a:r>
              <a:rPr lang="ru-RU" sz="1400" b="1" dirty="0">
                <a:solidFill>
                  <a:srgbClr val="FF0000"/>
                </a:solidFill>
              </a:rPr>
              <a:t>использованных </a:t>
            </a:r>
            <a:r>
              <a:rPr lang="ru-RU" sz="1400" b="1" dirty="0" smtClean="0">
                <a:solidFill>
                  <a:srgbClr val="FF0000"/>
                </a:solidFill>
              </a:rPr>
              <a:t>источников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Снежок: </a:t>
            </a:r>
            <a:r>
              <a:rPr lang="en-US" sz="1400" dirty="0" smtClean="0">
                <a:hlinkClick r:id="rId2"/>
              </a:rPr>
              <a:t>https://img-fotki.yandex.ru/get/4130/27302857.a7d/0_b7a28_29eda673_S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Снежинка: </a:t>
            </a:r>
            <a:r>
              <a:rPr lang="en-US" sz="1400" dirty="0" smtClean="0">
                <a:hlinkClick r:id="rId3"/>
              </a:rPr>
              <a:t>http://www.downloadclipart.net/large/37581-blue-snow-flake-clipart.png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Снегопад: </a:t>
            </a:r>
            <a:r>
              <a:rPr lang="en-US" sz="1400" dirty="0" smtClean="0">
                <a:hlinkClick r:id="rId4"/>
              </a:rPr>
              <a:t>http://www.playcast.ru/uploads/2017/11/25/23975781.gif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Снеговик: </a:t>
            </a:r>
            <a:r>
              <a:rPr lang="en-US" sz="1400" dirty="0" smtClean="0">
                <a:hlinkClick r:id="rId5"/>
              </a:rPr>
              <a:t>http://laoblogger.com/images/snow-man-png-clipart-4.jpg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err="1" smtClean="0"/>
              <a:t>Снегокат</a:t>
            </a:r>
            <a:r>
              <a:rPr lang="ru-RU" sz="1400" dirty="0" smtClean="0"/>
              <a:t>: </a:t>
            </a:r>
            <a:r>
              <a:rPr lang="en-US" sz="1400" dirty="0" smtClean="0">
                <a:hlinkClick r:id="rId6"/>
              </a:rPr>
              <a:t>https://yandex.ru/images/search?p=1&amp;text=</a:t>
            </a:r>
            <a:r>
              <a:rPr lang="ru-RU" sz="1400" dirty="0" smtClean="0">
                <a:hlinkClick r:id="rId6"/>
              </a:rPr>
              <a:t>клипарт%20снегокат%20на%20прозрачном%20фоне&amp;</a:t>
            </a:r>
            <a:r>
              <a:rPr lang="en-US" sz="1400" dirty="0" err="1" smtClean="0">
                <a:hlinkClick r:id="rId6"/>
              </a:rPr>
              <a:t>img_url</a:t>
            </a:r>
            <a:r>
              <a:rPr lang="en-US" sz="1400" dirty="0" smtClean="0">
                <a:hlinkClick r:id="rId6"/>
              </a:rPr>
              <a:t>=https%3A%2F%2Fm.eradetstva.ru%2Fproducts_pictures%2Fbig%2FSnegokat_TM_TNMT_siniy-86289-00.jpg&amp;pos=109&amp;rpt=</a:t>
            </a:r>
            <a:r>
              <a:rPr lang="en-US" sz="1400" dirty="0" err="1" smtClean="0">
                <a:hlinkClick r:id="rId6"/>
              </a:rPr>
              <a:t>simage&amp;lr</a:t>
            </a:r>
            <a:r>
              <a:rPr lang="en-US" sz="1400" dirty="0" smtClean="0">
                <a:hlinkClick r:id="rId6"/>
              </a:rPr>
              <a:t>=213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Сосульки: </a:t>
            </a:r>
            <a:r>
              <a:rPr lang="en-US" sz="1400" dirty="0"/>
              <a:t>http://hddfhm.com/images/clipart-icicles-1.png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Гололёд: </a:t>
            </a:r>
            <a:r>
              <a:rPr lang="en-US" sz="1400" dirty="0" smtClean="0">
                <a:hlinkClick r:id="rId7"/>
              </a:rPr>
              <a:t>http://detskijsad6.ru/attachments/Image/10.jpg?1492074749455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Лыжи:</a:t>
            </a:r>
            <a:r>
              <a:rPr lang="en-US" sz="1400" dirty="0" smtClean="0"/>
              <a:t>http://chicagohacksbig.com/images/skis-clipart-4.png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Сугроб:</a:t>
            </a:r>
            <a:r>
              <a:rPr lang="en-US" sz="1400" dirty="0" smtClean="0"/>
              <a:t>http://www.playcast.ru/uploads/2017/06/03/22738888.png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Санки:</a:t>
            </a:r>
            <a:r>
              <a:rPr lang="en-US" sz="1400" dirty="0" smtClean="0"/>
              <a:t>http://ramki-photoshop.ru/predmety/4/klipart-18.png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Коньки: </a:t>
            </a:r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pngimg.com/uploads/ice_skates/ice_skates_PNG4.png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Шуба: </a:t>
            </a:r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img1.liveinternet.ru/images/attach/c/5/85/252/85252811_33ec2180613aeb0802e64ba4b8568031jpg.jpg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Валенки: </a:t>
            </a:r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www.e-reading.by/illustrations/1024/1024579-doc2fb_image_0300002C.png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Лыжня: </a:t>
            </a:r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www.21.by/pub/news/2014/02/1391770923953020.jpg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Варежки: </a:t>
            </a:r>
            <a:r>
              <a:rPr lang="en-US" sz="1400" dirty="0">
                <a:hlinkClick r:id="rId12"/>
              </a:rPr>
              <a:t>http://</a:t>
            </a:r>
            <a:r>
              <a:rPr lang="en-US" sz="1400" dirty="0" smtClean="0">
                <a:hlinkClick r:id="rId12"/>
              </a:rPr>
              <a:t>images.easyfreeclipart.com/320/lenagold-1050108310801087107210881090-10551077108810951072109010821080-1080-10851086108910821080-2-320670.png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Каток: </a:t>
            </a:r>
            <a:r>
              <a:rPr lang="en-US" sz="1400" dirty="0">
                <a:hlinkClick r:id="rId13"/>
              </a:rPr>
              <a:t>http://</a:t>
            </a:r>
            <a:r>
              <a:rPr lang="en-US" sz="1400" dirty="0" smtClean="0">
                <a:hlinkClick r:id="rId13"/>
              </a:rPr>
              <a:t>novosib-sport.ru/ckfinder/userfiles/images/stat/15-novosti-22-12.jpg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Унты:</a:t>
            </a:r>
            <a:r>
              <a:rPr lang="en-US" sz="1400" dirty="0"/>
              <a:t>http://</a:t>
            </a:r>
            <a:r>
              <a:rPr lang="en-US" sz="1400" dirty="0" smtClean="0"/>
              <a:t>nizhnevartovsk.yarmarka.biz/uploads/orig/ae/e4/59/aee45971ad39c0a75eff811924cf80a9.jpg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Буран: </a:t>
            </a:r>
            <a:r>
              <a:rPr lang="en-US" sz="1400" dirty="0">
                <a:hlinkClick r:id="rId14"/>
              </a:rPr>
              <a:t>https://ru.wikipedia.org/wiki/</a:t>
            </a:r>
            <a:r>
              <a:rPr lang="ru-RU" sz="1400" dirty="0">
                <a:hlinkClick r:id="rId14"/>
              </a:rPr>
              <a:t>Буран#/</a:t>
            </a:r>
            <a:r>
              <a:rPr lang="en-US" sz="1400" dirty="0">
                <a:hlinkClick r:id="rId14"/>
              </a:rPr>
              <a:t>media/</a:t>
            </a:r>
            <a:r>
              <a:rPr lang="en-US" sz="1400" dirty="0" err="1">
                <a:hlinkClick r:id="rId14"/>
              </a:rPr>
              <a:t>File:Hermann_Kauffmann_-_</a:t>
            </a:r>
            <a:r>
              <a:rPr lang="en-US" sz="1400" dirty="0" err="1" smtClean="0">
                <a:hlinkClick r:id="rId14"/>
              </a:rPr>
              <a:t>Enduring_the_snowstorm.jpg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Фон: </a:t>
            </a:r>
            <a:r>
              <a:rPr lang="en-US" sz="1400" dirty="0">
                <a:hlinkClick r:id="rId15"/>
              </a:rPr>
              <a:t>https://</a:t>
            </a:r>
            <a:r>
              <a:rPr lang="en-US" sz="1400" dirty="0" smtClean="0">
                <a:hlinkClick r:id="rId15"/>
              </a:rPr>
              <a:t>img-fotki.yandex.ru/get/9327/39663434.949/0_b1185_4371c1d7_XL.png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Снегурочка: </a:t>
            </a:r>
            <a:r>
              <a:rPr lang="en-US" sz="1400" dirty="0">
                <a:hlinkClick r:id="rId16"/>
              </a:rPr>
              <a:t>http://</a:t>
            </a:r>
            <a:r>
              <a:rPr lang="en-US" sz="1400" dirty="0" smtClean="0">
                <a:hlinkClick r:id="rId16"/>
              </a:rPr>
              <a:t>s4.pic4you.ru/y2014/12-06/12216/4767359.png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Дети со снегом: </a:t>
            </a:r>
            <a:r>
              <a:rPr lang="en-US" sz="1400" dirty="0">
                <a:hlinkClick r:id="rId17"/>
              </a:rPr>
              <a:t>http://</a:t>
            </a:r>
            <a:r>
              <a:rPr lang="en-US" sz="1400" dirty="0" smtClean="0">
                <a:hlinkClick r:id="rId17"/>
              </a:rPr>
              <a:t>al-taiclub.com/image-post/143-kids-snowman-clipart-2.png.html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Отлично: </a:t>
            </a:r>
            <a:r>
              <a:rPr lang="en-US" sz="1400" dirty="0"/>
              <a:t>http://liubavyshka.ru/_ph/114/2/260528907.gif?1423463671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7356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128" y="657768"/>
            <a:ext cx="2890664" cy="2002234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СНЕ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61295" y="657768"/>
            <a:ext cx="3384376" cy="200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ЖИН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56176" y="657768"/>
            <a:ext cx="2376264" cy="200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 rot="985336">
            <a:off x="240272" y="732512"/>
            <a:ext cx="2916096" cy="2120539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 rot="591394">
            <a:off x="3066028" y="646839"/>
            <a:ext cx="3374910" cy="2311251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 rot="20614664" flipH="1">
            <a:off x="6377347" y="798279"/>
            <a:ext cx="2312740" cy="1989002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295" y="3118524"/>
            <a:ext cx="3252731" cy="33826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5534" y="3441679"/>
            <a:ext cx="7200800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Разгони все облака. Для этого кидай в них снежки (жми на них левой кнопкой мышки).  Читай слоги, которые прячутся за  облаками. Из слогов складывай слово.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1555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20541E-6 L -0.33004 -0.5972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-298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20541E-6 L 0.00069 -0.6183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9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4.20541E-6 L 0.33923 -0.5972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298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7004" y="659232"/>
            <a:ext cx="2539291" cy="2002234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ЛЫ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085723" y="659232"/>
            <a:ext cx="2880320" cy="200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ЖИ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 rot="713081">
            <a:off x="1954655" y="771006"/>
            <a:ext cx="2504008" cy="2028986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 rot="591394">
            <a:off x="4372403" y="701896"/>
            <a:ext cx="2703449" cy="2107643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951" y="3140968"/>
            <a:ext cx="4042219" cy="304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20541E-6 L -0.17257 -0.607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8" y="-303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4.20541E-6 L 0.14236 -0.6079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303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659232"/>
            <a:ext cx="2539291" cy="2002234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УН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085723" y="659232"/>
            <a:ext cx="2880320" cy="200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ТЫ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 rot="713081">
            <a:off x="2017786" y="645855"/>
            <a:ext cx="2504008" cy="2028986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 rot="591394">
            <a:off x="4372402" y="625597"/>
            <a:ext cx="2703449" cy="2107643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7488" y="3068960"/>
            <a:ext cx="5038555" cy="335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1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20541E-6 L -0.17257 -0.607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8" y="-303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4.20541E-6 L 0.14236 -0.6079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303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57768"/>
            <a:ext cx="2890664" cy="2002234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СО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720990" y="657768"/>
            <a:ext cx="3961903" cy="200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СУЛЬ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56176" y="657768"/>
            <a:ext cx="2376264" cy="200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 rot="985336">
            <a:off x="427491" y="720204"/>
            <a:ext cx="2538211" cy="2120539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 rot="591394">
            <a:off x="2918254" y="633425"/>
            <a:ext cx="3475138" cy="2311251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 rot="20614664" flipH="1">
            <a:off x="6390159" y="785971"/>
            <a:ext cx="2312740" cy="1989002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397" y="3225060"/>
            <a:ext cx="4465796" cy="302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1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20541E-6 L -0.33004 -0.5972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-298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20541E-6 L 0.00069 -0.6183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9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4.20541E-6 L 0.33923 -0.5972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298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59232"/>
            <a:ext cx="2539291" cy="2002234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085723" y="659232"/>
            <a:ext cx="2880320" cy="200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ТОК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 rot="713081">
            <a:off x="1637024" y="656228"/>
            <a:ext cx="2504008" cy="2028986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 rot="807192">
            <a:off x="4130652" y="577261"/>
            <a:ext cx="2790461" cy="2162123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959" y="2950841"/>
            <a:ext cx="4998672" cy="345533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253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20541E-6 L -0.17257 -0.607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8" y="-303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4.20541E-6 L 0.14236 -0.6079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303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57768"/>
            <a:ext cx="2088742" cy="2002234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ВА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720990" y="657768"/>
            <a:ext cx="3961903" cy="200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РЕЖ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940152" y="657768"/>
            <a:ext cx="2376264" cy="200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 rot="985336">
            <a:off x="787531" y="792212"/>
            <a:ext cx="2538211" cy="2120539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 rot="591394">
            <a:off x="3246300" y="736408"/>
            <a:ext cx="2966188" cy="2092748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 rot="20614664" flipH="1">
            <a:off x="6102129" y="825037"/>
            <a:ext cx="2312740" cy="1989002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94076">
            <a:off x="2841967" y="2308234"/>
            <a:ext cx="3652244" cy="487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7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20541E-6 L -0.33004 -0.5972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-298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20541E-6 L 0.00069 -0.6183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9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4.20541E-6 L 0.33923 -0.5972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298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5433" y="649610"/>
            <a:ext cx="2860421" cy="2002234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ПРО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11960" y="659232"/>
            <a:ext cx="3672408" cy="200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РУБЬ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 rot="713081">
            <a:off x="1509894" y="717306"/>
            <a:ext cx="2861770" cy="2028986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 rot="591394">
            <a:off x="4339943" y="677979"/>
            <a:ext cx="3360400" cy="2107643"/>
          </a:xfrm>
          <a:prstGeom prst="cloud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157192"/>
            <a:ext cx="1428750" cy="1428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2660" y="2597670"/>
            <a:ext cx="4607269" cy="318474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3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20541E-6 L -0.17257 -0.607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8" y="-303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4.20541E-6 L 0.14236 -0.6079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303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103</Words>
  <Application>Microsoft Office PowerPoint</Application>
  <PresentationFormat>Экран (4:3)</PresentationFormat>
  <Paragraphs>51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Игра   «Кидай снежки – читай слова» для старших дошкольников и  учеников начальных классов</vt:lpstr>
      <vt:lpstr> Привет!  Ты меня узнал?  Да,  я – Снегурочка!  Давай поиграем в снежки и  почитаем «ЗИМНИЕ СЛОВА». </vt:lpstr>
      <vt:lpstr>СНЕ</vt:lpstr>
      <vt:lpstr>ЛЫ</vt:lpstr>
      <vt:lpstr>УН</vt:lpstr>
      <vt:lpstr>СО</vt:lpstr>
      <vt:lpstr>КА</vt:lpstr>
      <vt:lpstr>ВА</vt:lpstr>
      <vt:lpstr>ПРО</vt:lpstr>
      <vt:lpstr>СНЕ</vt:lpstr>
      <vt:lpstr>ВА</vt:lpstr>
      <vt:lpstr>ШУ</vt:lpstr>
      <vt:lpstr>СНЕ</vt:lpstr>
      <vt:lpstr>СУГ</vt:lpstr>
      <vt:lpstr>ГО</vt:lpstr>
      <vt:lpstr>САН</vt:lpstr>
      <vt:lpstr>БУ</vt:lpstr>
      <vt:lpstr>СНЕ</vt:lpstr>
      <vt:lpstr>ЛЫЖ</vt:lpstr>
      <vt:lpstr>КОНЬ</vt:lpstr>
      <vt:lpstr>Презентация PowerPoint</vt:lpstr>
      <vt:lpstr>Список использованных источников Снежок: https://img-fotki.yandex.ru/get/4130/27302857.a7d/0_b7a28_29eda673_S Снежинка: http://www.downloadclipart.net/large/37581-blue-snow-flake-clipart.png Снегопад: http://www.playcast.ru/uploads/2017/11/25/23975781.gif Снеговик: http://laoblogger.com/images/snow-man-png-clipart-4.jpg Снегокат: https://yandex.ru/images/search?p=1&amp;text=клипарт%20снегокат%20на%20прозрачном%20фоне&amp;img_url=https%3A%2F%2Fm.eradetstva.ru%2Fproducts_pictures%2Fbig%2FSnegokat_TM_TNMT_siniy-86289-00.jpg&amp;pos=109&amp;rpt=simage&amp;lr=213 Сосульки: http://hddfhm.com/images/clipart-icicles-1.png Гололёд: http://detskijsad6.ru/attachments/Image/10.jpg?1492074749455 Лыжи:http://chicagohacksbig.com/images/skis-clipart-4.png Сугроб:http://www.playcast.ru/uploads/2017/06/03/22738888.png Санки:http://ramki-photoshop.ru/predmety/4/klipart-18.png Коньки: http://pngimg.com/uploads/ice_skates/ice_skates_PNG4.png Шуба: http://img1.liveinternet.ru/images/attach/c/5/85/252/85252811_33ec2180613aeb0802e64ba4b8568031jpg.jpg Валенки: http://www.e-reading.by/illustrations/1024/1024579-doc2fb_image_0300002C.png Лыжня: http://www.21.by/pub/news/2014/02/1391770923953020.jpg Варежки: http://images.easyfreeclipart.com/320/lenagold-1050108310801087107210881090-10551077108810951072109010821080-1080-10851086108910821080-2-320670.png Каток: http://novosib-sport.ru/ckfinder/userfiles/images/stat/15-novosti-22-12.jpg Унты:http://nizhnevartovsk.yarmarka.biz/uploads/orig/ae/e4/59/aee45971ad39c0a75eff811924cf80a9.jpg Буран: https://ru.wikipedia.org/wiki/Буран#/media/File:Hermann_Kauffmann_-_Enduring_the_snowstorm.jpg Фон: https://img-fotki.yandex.ru/get/9327/39663434.949/0_b1185_4371c1d7_XL.png Снегурочка: http://s4.pic4you.ru/y2014/12-06/12216/4767359.png Дети со снегом: http://al-taiclub.com/image-post/143-kids-snowman-clipart-2.png.html Отлично: http://liubavyshka.ru/_ph/114/2/260528907.gif?1423463671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слова</dc:title>
  <dc:creator>natali</dc:creator>
  <cp:lastModifiedBy>natali</cp:lastModifiedBy>
  <cp:revision>107</cp:revision>
  <dcterms:created xsi:type="dcterms:W3CDTF">2017-12-21T11:31:32Z</dcterms:created>
  <dcterms:modified xsi:type="dcterms:W3CDTF">2017-12-25T10:19:47Z</dcterms:modified>
</cp:coreProperties>
</file>