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2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71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73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08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65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99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45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08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78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65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28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9FE82A8-1CC6-4C5F-B1F1-C2C84C5FDCCD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CE63CD9-7EC1-4D93-8193-8E3204862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4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rozhin.info/i/s/1497351601.jpg" TargetMode="External"/><Relationship Id="rId3" Type="http://schemas.openxmlformats.org/officeDocument/2006/relationships/hyperlink" Target="https://i.ytimg.com/vi/z-G-vKTxb9c/maxresdefault.jpg" TargetMode="External"/><Relationship Id="rId7" Type="http://schemas.openxmlformats.org/officeDocument/2006/relationships/hyperlink" Target="https://spinous.ru/wp-content/uploads/2015/12/tabletki-ot-boli-v-spine-i-pojasnic.jpg" TargetMode="External"/><Relationship Id="rId2" Type="http://schemas.openxmlformats.org/officeDocument/2006/relationships/hyperlink" Target="https://upload.wikimedia.org/wikipedia/commons/4/4a/Synthetic_Production_of_Penicillin_TR1468_crop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lementy.ru/trefil/21188/Otkrytie_penitsillina" TargetMode="External"/><Relationship Id="rId5" Type="http://schemas.openxmlformats.org/officeDocument/2006/relationships/hyperlink" Target="http://oncoportal.net/uploaded_files/images/big_0Fibroz280113.jpg" TargetMode="External"/><Relationship Id="rId4" Type="http://schemas.openxmlformats.org/officeDocument/2006/relationships/hyperlink" Target="http://image1.thematicnews.com/uploads/images/14/22/98/03/2017/06/15/32b25adea7.jpg" TargetMode="External"/><Relationship Id="rId9" Type="http://schemas.openxmlformats.org/officeDocument/2006/relationships/hyperlink" Target="https://farmakosha.com/userfiles/penicillin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68536" y="5001077"/>
            <a:ext cx="60186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ученик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5А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</a:t>
            </a:r>
          </a:p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СОШ №12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г.Жуковский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Соколов Иван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81" y="1540240"/>
            <a:ext cx="10710122" cy="33041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29301" y="614149"/>
            <a:ext cx="70831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пенициллина</a:t>
            </a:r>
          </a:p>
        </p:txBody>
      </p:sp>
    </p:spTree>
    <p:extLst>
      <p:ext uri="{BB962C8B-B14F-4D97-AF65-F5344CB8AC3E}">
        <p14:creationId xmlns:p14="http://schemas.microsoft.com/office/powerpoint/2010/main" val="1711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54388" y="1542196"/>
            <a:ext cx="60186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1928 году шотландский бактериолог Александр Флеминг проводил рядовой эксперимент в ходе многолетнего исследования, посвященного изучению борьбы человеческого организма с бактериальными инфекциями.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8" y="455352"/>
            <a:ext cx="3876675" cy="561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1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05266" y="689061"/>
            <a:ext cx="47903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Вырастив колонии культуры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Staphylococcus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обнаружил, что некоторые из чашек для культивирования заражены обыкновенной плесенью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Penicillium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веществом, из-за которого хлеб при долгом лежании становится зеленым.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93" y="1092726"/>
            <a:ext cx="5692695" cy="420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4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482" y="915039"/>
            <a:ext cx="44628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каждого пятна плесени Флеминг заметил область, в которой бактерий не было. Из этого он сделал вывод, что плесень вырабатывает вещество, убивающее бактерии.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300" y="915039"/>
            <a:ext cx="666750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2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0" y="1700292"/>
            <a:ext cx="46675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последствии он выделил молекулу,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ныне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известную как «пенициллин». Это и был первый современный антибиотик.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57" y="1310185"/>
            <a:ext cx="5717931" cy="382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51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319" y="259308"/>
            <a:ext cx="114231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работы антибиотика состоит в торможении или подавлении химической реакции, необходимой для существования бактерии. </a:t>
            </a:r>
          </a:p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Пенициллин блокирует молекулы, участвующие в строительстве новых клеточных оболочек бактерий — похоже на то, как наклеенная на ключ жевательная резинка не дает открыть замок.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05" y="3121630"/>
            <a:ext cx="10058400" cy="330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0396" y="477027"/>
            <a:ext cx="540744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Благодаря пенициллину и другим антибиотикам было спасено бесчисленное количество жизней.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087" y="2756848"/>
            <a:ext cx="1835624" cy="36712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73" y="2756848"/>
            <a:ext cx="4223314" cy="367124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711" y="327198"/>
            <a:ext cx="5295331" cy="370024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99711" y="4027438"/>
            <a:ext cx="559667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/>
              <a:t>Кроме того, пенициллин стал первым лекарством, на примере которого было замечено возникновение устойчивости микробов к антибиотикам.</a:t>
            </a:r>
          </a:p>
        </p:txBody>
      </p:sp>
    </p:spTree>
    <p:extLst>
      <p:ext uri="{BB962C8B-B14F-4D97-AF65-F5344CB8AC3E}">
        <p14:creationId xmlns:p14="http://schemas.microsoft.com/office/powerpoint/2010/main" val="30196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4024" y="464024"/>
            <a:ext cx="1128669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Список использованной литературы</a:t>
            </a:r>
            <a:r>
              <a:rPr lang="ru-RU" sz="3200" dirty="0" smtClean="0"/>
              <a:t>:</a:t>
            </a:r>
          </a:p>
          <a:p>
            <a:pPr algn="ctr"/>
            <a:endParaRPr lang="ru-RU" sz="3200" dirty="0"/>
          </a:p>
          <a:p>
            <a:r>
              <a:rPr lang="en-US" dirty="0" smtClean="0">
                <a:hlinkClick r:id="rId2"/>
              </a:rPr>
              <a:t>http://www.chemfive.info/_tbkp/sdfg/pinicilin.bmp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https://upload.wikimedia.org/wikipedia/commons/4/4a/Synthetic_Production_of_Penicillin_TR1468_crop.jpg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https://i.ytimg.com/vi/z-G-vKTxb9c/maxresdefault.jpg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http://image1.thematicnews.com/uploads/images/14/22/98/03/2017/06/15/32b25adea7.jpg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http://oncoportal.net/uploaded_files/images/big_0Fibroz280113.jpg</a:t>
            </a:r>
            <a:endParaRPr lang="ru-RU" dirty="0" smtClean="0"/>
          </a:p>
          <a:p>
            <a:r>
              <a:rPr lang="en-US" dirty="0" smtClean="0">
                <a:hlinkClick r:id="rId6"/>
              </a:rPr>
              <a:t>https://elementy.ru/trefil/21188/Otkrytie_penitsillina</a:t>
            </a:r>
            <a:endParaRPr lang="ru-RU" dirty="0" smtClean="0"/>
          </a:p>
          <a:p>
            <a:r>
              <a:rPr lang="en-US" dirty="0" smtClean="0">
                <a:hlinkClick r:id="rId7"/>
              </a:rPr>
              <a:t>https://spinous.ru/wp-content/uploads/2015/12/tabletki-ot-boli-v-spine-i-pojasnic.jpg</a:t>
            </a:r>
            <a:endParaRPr lang="ru-RU" dirty="0" smtClean="0"/>
          </a:p>
          <a:p>
            <a:r>
              <a:rPr lang="en-US" dirty="0" smtClean="0">
                <a:hlinkClick r:id="rId8"/>
              </a:rPr>
              <a:t>http://rozhin.info/i/s/1497351601.jpg</a:t>
            </a:r>
            <a:endParaRPr lang="ru-RU" dirty="0" smtClean="0"/>
          </a:p>
          <a:p>
            <a:r>
              <a:rPr lang="en-US" dirty="0" smtClean="0">
                <a:hlinkClick r:id="rId9"/>
              </a:rPr>
              <a:t>https://farmakosha.com/userfiles/penicillin.jpg</a:t>
            </a:r>
            <a:endParaRPr lang="ru-RU" dirty="0" smtClean="0"/>
          </a:p>
          <a:p>
            <a:r>
              <a:rPr lang="en-US" dirty="0" smtClean="0">
                <a:hlinkClick r:id="rId9"/>
              </a:rPr>
              <a:t>https://farmakosha.com/userfiles/penicillin.jpg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05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150</TotalTime>
  <Words>190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10</cp:revision>
  <dcterms:created xsi:type="dcterms:W3CDTF">2018-01-17T14:53:17Z</dcterms:created>
  <dcterms:modified xsi:type="dcterms:W3CDTF">2018-01-18T12:37:58Z</dcterms:modified>
</cp:coreProperties>
</file>