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4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19"/>
            <a:ext cx="309634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75070" y="3429000"/>
            <a:ext cx="794537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Национальный</a:t>
            </a:r>
            <a:r>
              <a:rPr lang="ru-RU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уголок в дошкольном учреждении настраивает детей на позитивный лад, вызывает </a:t>
            </a:r>
            <a:r>
              <a:rPr lang="ru-RU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положительные </a:t>
            </a:r>
            <a:r>
              <a:rPr lang="ru-RU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чувства, желание узнать о незнакомых им вещах. Атмосфера народных традиций и обычаев, способствует воспитанию </a:t>
            </a:r>
            <a:r>
              <a:rPr lang="ru-RU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чувства </a:t>
            </a:r>
            <a:r>
              <a:rPr lang="ru-RU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национального достоинства, вызывает интерес к национальной культуре, прививает детям любовь и уважение к государственным и народным символам, оберегам и обычаям.</a:t>
            </a:r>
            <a:r>
              <a:rPr lang="ru-RU" dirty="0">
                <a:solidFill>
                  <a:srgbClr val="008000"/>
                </a:solidFill>
              </a:rPr>
              <a:t> </a:t>
            </a:r>
            <a:endParaRPr lang="ru-RU" dirty="0" smtClean="0">
              <a:solidFill>
                <a:srgbClr val="008000"/>
              </a:solidFill>
            </a:endParaRPr>
          </a:p>
          <a:p>
            <a:pPr algn="r"/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Подготовила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преподаватель ДО 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МБДОУ «Мишутка» Пасичник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Ж.Д.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98085" y="1052736"/>
            <a:ext cx="5040560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«С чего начинается Родина</a:t>
            </a:r>
          </a:p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С картинки в твоем букваре…»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91857" y="2047175"/>
            <a:ext cx="53285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Национальный уголок </a:t>
            </a:r>
          </a:p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в МБДОУ «Мишутка»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Monotype Corsiva" pitchFamily="66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943059"/>
            <a:ext cx="3384376" cy="7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943059"/>
            <a:ext cx="3384376" cy="7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95"/>
          <a:stretch/>
        </p:blipFill>
        <p:spPr bwMode="auto">
          <a:xfrm>
            <a:off x="6807392" y="5943059"/>
            <a:ext cx="1920115" cy="7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39"/>
            <a:ext cx="3384376" cy="7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384376" cy="7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95"/>
          <a:stretch/>
        </p:blipFill>
        <p:spPr bwMode="auto">
          <a:xfrm>
            <a:off x="6903174" y="188638"/>
            <a:ext cx="1824334" cy="7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506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User\Desktop\Новая папка\для слайда\DSC_11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160" y="658267"/>
            <a:ext cx="3024336" cy="4248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618282"/>
            <a:ext cx="651123" cy="66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578" y="578871"/>
            <a:ext cx="973637" cy="76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408" y="4675431"/>
            <a:ext cx="3333750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80099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380" y="484271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873" y="151542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622" y="1052736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572" y="1619153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291" y="2197898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291" y="3313823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291" y="2743529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291" y="5652243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291" y="5067638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291" y="4483033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291" y="3898428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29692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104" y="6019952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086" y="6021288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34" y="129690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970457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421992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2727645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2143040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1558435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3898428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3312250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5652242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" y="5067638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36" y="4483032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89" y="5944544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5" y="5944545"/>
            <a:ext cx="648072" cy="58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03720" y="711757"/>
            <a:ext cx="342097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Georgia" pitchFamily="18" charset="0"/>
              </a:rPr>
              <a:t>В первом уголке группы оформлен </a:t>
            </a:r>
            <a:r>
              <a:rPr lang="ru-RU" sz="1600" dirty="0">
                <a:latin typeface="Georgia" pitchFamily="18" charset="0"/>
              </a:rPr>
              <a:t>иллюстративно – наглядный стенд патриотического воспитания “Единение”, где дети знакомятся с Российской и Якутской государственной символикой. Даже в самом оформлении заложен глубокий смысл единства </a:t>
            </a:r>
            <a:r>
              <a:rPr lang="ru-RU" sz="1600" dirty="0" smtClean="0">
                <a:latin typeface="Georgia" pitchFamily="18" charset="0"/>
              </a:rPr>
              <a:t>народов. Данный уголок учит ребят помнить</a:t>
            </a:r>
            <a:r>
              <a:rPr lang="ru-RU" sz="1600" dirty="0">
                <a:latin typeface="Georgia" pitchFamily="18" charset="0"/>
              </a:rPr>
              <a:t>, что у всех нас – единые корни, единая основа, и, строя будущее, мы должны чувствовать силу, которая нас объединяет вне зависимости от национальной принадлежности, социального статуса, образования и возраста. Эта сила – любовь к нашему Отечеству, нашей республике, городу или селу, где мы родились, живем и работаем.</a:t>
            </a:r>
          </a:p>
        </p:txBody>
      </p:sp>
    </p:spTree>
    <p:extLst>
      <p:ext uri="{BB962C8B-B14F-4D97-AF65-F5344CB8AC3E}">
        <p14:creationId xmlns:p14="http://schemas.microsoft.com/office/powerpoint/2010/main" val="68713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BFAF8"/>
              </a:clrFrom>
              <a:clrTo>
                <a:srgbClr val="FBFA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" r="1673" b="1"/>
          <a:stretch/>
        </p:blipFill>
        <p:spPr bwMode="auto">
          <a:xfrm rot="5400000">
            <a:off x="5979082" y="127259"/>
            <a:ext cx="3059832" cy="29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860032" y="476672"/>
            <a:ext cx="288032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нашем детском саду  группа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старшего дошкольного возраста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оборудована в якутском стиле. Начиная с приемной комнаты дети попадают в историю якутского народного эпоса. Стены раскрашены картинами  героев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олонхо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которые показывают как добро побеждает зло.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C:\Users\User\Desktop\Новая папка\для слайда\DSC_068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0" b="12800"/>
          <a:stretch/>
        </p:blipFill>
        <p:spPr bwMode="auto">
          <a:xfrm>
            <a:off x="582393" y="3802611"/>
            <a:ext cx="4080142" cy="2861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BFAF8"/>
              </a:clrFrom>
              <a:clrTo>
                <a:srgbClr val="FBFA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" r="1673" b="1"/>
          <a:stretch/>
        </p:blipFill>
        <p:spPr bwMode="auto">
          <a:xfrm rot="16200000">
            <a:off x="151698" y="3831246"/>
            <a:ext cx="3059832" cy="29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C:\Users\User\Desktop\Новая папка\для слайда\DSC_068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7" t="5593" r="6116" b="7703"/>
          <a:stretch/>
        </p:blipFill>
        <p:spPr bwMode="auto">
          <a:xfrm>
            <a:off x="582392" y="404664"/>
            <a:ext cx="4080143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BFAF8"/>
              </a:clrFrom>
              <a:clrTo>
                <a:srgbClr val="FBFA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" r="1673" b="1"/>
          <a:stretch/>
        </p:blipFill>
        <p:spPr bwMode="auto">
          <a:xfrm>
            <a:off x="184775" y="160338"/>
            <a:ext cx="3059832" cy="29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User\Desktop\Новая папка\для слайда\DSC_068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2" t="7162" r="12183" b="8505"/>
          <a:stretch/>
        </p:blipFill>
        <p:spPr bwMode="auto">
          <a:xfrm>
            <a:off x="4860032" y="3277439"/>
            <a:ext cx="3744416" cy="336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BFAF8"/>
              </a:clrFrom>
              <a:clrTo>
                <a:srgbClr val="FBFA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" r="1673" b="1"/>
          <a:stretch/>
        </p:blipFill>
        <p:spPr bwMode="auto">
          <a:xfrm rot="10800000">
            <a:off x="5979082" y="3645024"/>
            <a:ext cx="3059832" cy="2993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74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для слайда\DSC_118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9" b="11155"/>
          <a:stretch/>
        </p:blipFill>
        <p:spPr bwMode="auto">
          <a:xfrm>
            <a:off x="5724128" y="2132856"/>
            <a:ext cx="3096344" cy="39118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46932" y="3270549"/>
            <a:ext cx="3405758" cy="3189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1052736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Весь стиль приемной комнаты построен в якутском стиле с использованием якутского орнамента: это и оформление уголка меню, и стенда «Для вас, родители» 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4" name="Picture 2" descr="C:\Users\User\Desktop\Новая папка\для слайда\DSC_118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48"/>
          <a:stretch/>
        </p:blipFill>
        <p:spPr bwMode="auto">
          <a:xfrm>
            <a:off x="755576" y="2132856"/>
            <a:ext cx="4752528" cy="3791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3" y="3284984"/>
            <a:ext cx="3405758" cy="3189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49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er\Desktop\Новая папка\для слайда\DSC_11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531" y="3717033"/>
            <a:ext cx="4428490" cy="27678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Новая папка\для слайда\DSC_117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4" r="6963"/>
          <a:stretch/>
        </p:blipFill>
        <p:spPr bwMode="auto">
          <a:xfrm rot="16200000">
            <a:off x="149224" y="2419330"/>
            <a:ext cx="4762927" cy="33843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0299" y="476672"/>
            <a:ext cx="74168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rgbClr val="002060"/>
                </a:solidFill>
                <a:latin typeface="Georgia" pitchFamily="18" charset="0"/>
              </a:rPr>
              <a:t>В оформлении групповой комнаты преобладает национальный колорит. Это и элементы якутского орнамента, и фрагменты рисунков якутской утвари, музыкальных инструментов. </a:t>
            </a:r>
            <a:r>
              <a:rPr lang="ru-RU" sz="1600" dirty="0">
                <a:solidFill>
                  <a:srgbClr val="002060"/>
                </a:solidFill>
                <a:latin typeface="Georgia" pitchFamily="18" charset="0"/>
              </a:rPr>
              <a:t>Все блоки включены в образовательный процесс. Реализовываются по следующим направлениям: краеведение; животный и растительный мир; краеведческие игры (подвижные, спортивные, настольные, имитационные); дидактические; музыкально-танцевальное искусство; устное народное творчество; одежда народа Саха; народные </a:t>
            </a:r>
            <a:r>
              <a:rPr lang="ru-RU" sz="1600" dirty="0" smtClean="0">
                <a:solidFill>
                  <a:srgbClr val="002060"/>
                </a:solidFill>
                <a:latin typeface="Georgia" pitchFamily="18" charset="0"/>
              </a:rPr>
              <a:t>промыслы. </a:t>
            </a:r>
            <a:endParaRPr lang="ru-RU" sz="1600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1484784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4581128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027407" y="1484784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027407" y="4581128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70531" y="2492895"/>
            <a:ext cx="4136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rgbClr val="002060"/>
                </a:solidFill>
                <a:latin typeface="Georgia" pitchFamily="18" charset="0"/>
              </a:rPr>
              <a:t>В этом уголке ребята знакомятся с якутской национальной посудой, с росписью, историей </a:t>
            </a:r>
            <a:endParaRPr lang="ru-RU" sz="1600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08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для слайда\DSC_11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318" y="873514"/>
            <a:ext cx="3797951" cy="4968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Новая папка\для слайда\DSC_11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2849064"/>
            <a:ext cx="4355743" cy="3100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9146" y="984584"/>
            <a:ext cx="49997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rgbClr val="002060"/>
                </a:solidFill>
                <a:latin typeface="Georgia" pitchFamily="18" charset="0"/>
              </a:rPr>
              <a:t>В следующем  уголке ребята знакомятся с якутскими национальными музыкальными инструментами. О главных помощниках якутов – лошадях и о ритуальных столбах </a:t>
            </a:r>
            <a:r>
              <a:rPr lang="ru-RU" sz="1600" dirty="0" err="1" smtClean="0">
                <a:solidFill>
                  <a:srgbClr val="002060"/>
                </a:solidFill>
                <a:latin typeface="Georgia" pitchFamily="18" charset="0"/>
              </a:rPr>
              <a:t>сэргэ</a:t>
            </a:r>
            <a:r>
              <a:rPr lang="ru-RU" sz="1600" dirty="0" smtClean="0">
                <a:solidFill>
                  <a:srgbClr val="002060"/>
                </a:solidFill>
                <a:latin typeface="Georgia" pitchFamily="18" charset="0"/>
              </a:rPr>
              <a:t>. Воспитатели рассказывают детям, что </a:t>
            </a:r>
            <a:r>
              <a:rPr lang="ru-RU" sz="1600" dirty="0">
                <a:solidFill>
                  <a:srgbClr val="002060"/>
                </a:solidFill>
                <a:latin typeface="Georgia" pitchFamily="18" charset="0"/>
              </a:rPr>
              <a:t>Изначально </a:t>
            </a:r>
            <a:r>
              <a:rPr lang="ru-RU" sz="1600" dirty="0" err="1">
                <a:solidFill>
                  <a:srgbClr val="002060"/>
                </a:solidFill>
                <a:latin typeface="Georgia" pitchFamily="18" charset="0"/>
              </a:rPr>
              <a:t>сэргэ</a:t>
            </a:r>
            <a:r>
              <a:rPr lang="ru-RU" sz="1600" dirty="0">
                <a:solidFill>
                  <a:srgbClr val="002060"/>
                </a:solidFill>
                <a:latin typeface="Georgia" pitchFamily="18" charset="0"/>
              </a:rPr>
              <a:t> ставились у жилья (юрты, балагана) якутов и использовали по их прямому назначению – для привязывания коня. </a:t>
            </a:r>
            <a:r>
              <a:rPr lang="ru-RU" sz="1600" dirty="0" err="1">
                <a:solidFill>
                  <a:srgbClr val="002060"/>
                </a:solidFill>
                <a:latin typeface="Georgia" pitchFamily="18" charset="0"/>
              </a:rPr>
              <a:t>Сэргэ</a:t>
            </a:r>
            <a:r>
              <a:rPr lang="ru-RU" sz="1600" dirty="0">
                <a:solidFill>
                  <a:srgbClr val="002060"/>
                </a:solidFill>
                <a:latin typeface="Georgia" pitchFamily="18" charset="0"/>
              </a:rPr>
              <a:t> означало, что у земли есть хозяин. В первую очередь, </a:t>
            </a:r>
            <a:r>
              <a:rPr lang="ru-RU" sz="1600" dirty="0" err="1">
                <a:solidFill>
                  <a:srgbClr val="002060"/>
                </a:solidFill>
                <a:latin typeface="Georgia" pitchFamily="18" charset="0"/>
              </a:rPr>
              <a:t>сэргэ</a:t>
            </a:r>
            <a:r>
              <a:rPr lang="ru-RU" sz="1600" dirty="0">
                <a:solidFill>
                  <a:srgbClr val="002060"/>
                </a:solidFill>
                <a:latin typeface="Georgia" pitchFamily="18" charset="0"/>
              </a:rPr>
              <a:t> связано с культом коня</a:t>
            </a:r>
            <a:r>
              <a:rPr lang="ru-RU" sz="1600" dirty="0" smtClean="0">
                <a:solidFill>
                  <a:srgbClr val="002060"/>
                </a:solidFill>
                <a:latin typeface="Georgia" pitchFamily="18" charset="0"/>
              </a:rPr>
              <a:t>. Разрушать </a:t>
            </a:r>
            <a:r>
              <a:rPr lang="ru-RU" sz="1600" dirty="0" err="1" smtClean="0">
                <a:solidFill>
                  <a:srgbClr val="002060"/>
                </a:solidFill>
                <a:latin typeface="Georgia" pitchFamily="18" charset="0"/>
              </a:rPr>
              <a:t>сэргэ</a:t>
            </a:r>
            <a:r>
              <a:rPr lang="ru-RU" sz="1600" dirty="0" smtClean="0">
                <a:solidFill>
                  <a:srgbClr val="002060"/>
                </a:solidFill>
                <a:latin typeface="Georgia" pitchFamily="18" charset="0"/>
              </a:rPr>
              <a:t> считается большим грехом.</a:t>
            </a:r>
            <a:endParaRPr lang="ru-RU" sz="1600" dirty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ru-RU" sz="1600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949280"/>
            <a:ext cx="288032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949280"/>
            <a:ext cx="288032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949280"/>
            <a:ext cx="288032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148629" y="204557"/>
            <a:ext cx="288032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68309" y="215396"/>
            <a:ext cx="288032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028949" y="215395"/>
            <a:ext cx="288032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679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Новая папка\для слайда\DSC_11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24745"/>
            <a:ext cx="6737750" cy="50794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15" y="260648"/>
            <a:ext cx="1579274" cy="1421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45364" y="261622"/>
            <a:ext cx="1579274" cy="1421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1963" y="5236156"/>
            <a:ext cx="1579274" cy="1421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366400" y="5236156"/>
            <a:ext cx="1579274" cy="1421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20195" y="40466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Georgia" pitchFamily="18" charset="0"/>
              </a:rPr>
              <a:t>В этом уголке собраны несколько разделов рассказывающих о жизни якутов, а именно: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31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4" name="Picture 2" descr="C:\Users\User\Desktop\Новая папка\для слайда\DSC_11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16091"/>
            <a:ext cx="6192688" cy="4252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58" y="192131"/>
            <a:ext cx="2160194" cy="71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16" y="179076"/>
            <a:ext cx="2160194" cy="71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819" y="160338"/>
            <a:ext cx="2160194" cy="71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55" y="188130"/>
            <a:ext cx="2160194" cy="71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7122" y="6089805"/>
            <a:ext cx="2160194" cy="71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07316" y="6110140"/>
            <a:ext cx="2160194" cy="71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493352" y="6114168"/>
            <a:ext cx="2160194" cy="71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663013" y="6088819"/>
            <a:ext cx="2160194" cy="71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980728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Georgia" pitchFamily="18" charset="0"/>
              </a:rPr>
              <a:t>В этом уголке можно познакомится с якутским национальным костюмом. Он отражает мировоззрение, эстетику </a:t>
            </a:r>
            <a:r>
              <a:rPr lang="ru-RU" sz="1600" dirty="0">
                <a:latin typeface="Georgia" pitchFamily="18" charset="0"/>
              </a:rPr>
              <a:t>и </a:t>
            </a:r>
            <a:r>
              <a:rPr lang="ru-RU" sz="1600" dirty="0" smtClean="0">
                <a:latin typeface="Georgia" pitchFamily="18" charset="0"/>
              </a:rPr>
              <a:t>характер народа. </a:t>
            </a:r>
            <a:r>
              <a:rPr lang="ru-RU" sz="1600" dirty="0">
                <a:latin typeface="Georgia" pitchFamily="18" charset="0"/>
              </a:rPr>
              <a:t>Именно поэтому для создания современной одежды мы обращаемся к народному опыту - традициям национального </a:t>
            </a:r>
            <a:r>
              <a:rPr lang="ru-RU" sz="1600" dirty="0" smtClean="0">
                <a:latin typeface="Georgia" pitchFamily="18" charset="0"/>
              </a:rPr>
              <a:t>костюма. </a:t>
            </a:r>
            <a:r>
              <a:rPr lang="ru-RU" sz="1600" dirty="0">
                <a:latin typeface="Georgia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4825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ser\Desktop\Новая папка\для слайда\DSC_11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564904"/>
            <a:ext cx="2943343" cy="35803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Новая папка\для слайда\DSC_11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25" y="2564904"/>
            <a:ext cx="4561908" cy="35803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>
            <a:off x="498489" y="160336"/>
            <a:ext cx="1863710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>
            <a:off x="2362199" y="156874"/>
            <a:ext cx="2290947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>
            <a:off x="6944093" y="175315"/>
            <a:ext cx="1706027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>
            <a:off x="4653146" y="166262"/>
            <a:ext cx="2290947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>
            <a:off x="460375" y="6093296"/>
            <a:ext cx="1799816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>
            <a:off x="2260191" y="6093296"/>
            <a:ext cx="2290947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>
            <a:off x="4544603" y="6093295"/>
            <a:ext cx="2290947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>
            <a:off x="6835550" y="6085529"/>
            <a:ext cx="1814570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 rot="16200000">
            <a:off x="-202745" y="5007859"/>
            <a:ext cx="1799816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 rot="16200000">
            <a:off x="7495862" y="4986947"/>
            <a:ext cx="1799816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 rot="5400000">
            <a:off x="-191809" y="1219837"/>
            <a:ext cx="1799816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30427" r="5251" b="29705"/>
          <a:stretch/>
        </p:blipFill>
        <p:spPr bwMode="auto">
          <a:xfrm rot="5400000">
            <a:off x="7551539" y="1273897"/>
            <a:ext cx="1799816" cy="39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06773" y="757489"/>
            <a:ext cx="72903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Georgia" pitchFamily="18" charset="0"/>
              </a:rPr>
              <a:t>Дети познают мир через книги. В  книжном национальном уголке можно ознакомится о якутском народе, животных и птицах. На </a:t>
            </a:r>
            <a:r>
              <a:rPr lang="ru-RU" sz="1600" dirty="0">
                <a:latin typeface="Georgia" pitchFamily="18" charset="0"/>
              </a:rPr>
              <a:t>занятиях по художественному творчеству дети узнают о происхождении якутской посуды и утвари, овладевают умениями рисования якутских орнаментов на силуэтах посуды, одежды, обуви, изготавливают </a:t>
            </a:r>
            <a:r>
              <a:rPr lang="ru-RU" sz="1600" dirty="0" err="1">
                <a:latin typeface="Georgia" pitchFamily="18" charset="0"/>
              </a:rPr>
              <a:t>чороны</a:t>
            </a:r>
            <a:r>
              <a:rPr lang="ru-RU" sz="1600" dirty="0">
                <a:latin typeface="Georgia" pitchFamily="18" charset="0"/>
              </a:rPr>
              <a:t> техникой папье-маше</a:t>
            </a:r>
            <a:r>
              <a:rPr lang="ru-RU" sz="1600" dirty="0" smtClean="0">
                <a:latin typeface="Georgia" pitchFamily="18" charset="0"/>
              </a:rPr>
              <a:t>.</a:t>
            </a:r>
            <a:r>
              <a:rPr lang="ru-RU" sz="1600" dirty="0">
                <a:latin typeface="Georgia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027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7" name="Picture 19" descr="C:\Users\User\Desktop\Новая папка\для слайда\DSC_119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7" t="9096" r="12044" b="13927"/>
          <a:stretch/>
        </p:blipFill>
        <p:spPr bwMode="auto">
          <a:xfrm>
            <a:off x="1042400" y="2396392"/>
            <a:ext cx="5473824" cy="36620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1514">
            <a:off x="7308305" y="3785701"/>
            <a:ext cx="1585243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62" b="18649"/>
          <a:stretch/>
        </p:blipFill>
        <p:spPr bwMode="auto">
          <a:xfrm>
            <a:off x="6649637" y="5493809"/>
            <a:ext cx="2349966" cy="1224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0FEDA"/>
              </a:clrFrom>
              <a:clrTo>
                <a:srgbClr val="F0FED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93809"/>
            <a:ext cx="2160240" cy="1129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707" y="4303270"/>
            <a:ext cx="1903859" cy="1423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72225">
            <a:off x="7368093" y="-40788"/>
            <a:ext cx="1148111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7054">
            <a:off x="116037" y="5794498"/>
            <a:ext cx="1148111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7052">
            <a:off x="1089729" y="5810583"/>
            <a:ext cx="1148111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41152">
            <a:off x="8068320" y="283391"/>
            <a:ext cx="1148111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15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68" y="312738"/>
            <a:ext cx="2278285" cy="1455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95736" y="404664"/>
            <a:ext cx="57464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Georgia" pitchFamily="18" charset="0"/>
              </a:rPr>
              <a:t>Уголок дежурства также поддерживается в якутском колорите. Оформлен посудой из бересты. А видя рисунок ягоды брусники ребята знают, что эта одна из самых вкусных и полезных ягод нашей республики. Благодаря нашим родителям, которые  </a:t>
            </a:r>
            <a:r>
              <a:rPr lang="ru-RU" sz="1600" dirty="0">
                <a:latin typeface="Georgia" pitchFamily="18" charset="0"/>
              </a:rPr>
              <a:t>участвуют в создании </a:t>
            </a:r>
            <a:r>
              <a:rPr lang="ru-RU" sz="1600" dirty="0" smtClean="0">
                <a:latin typeface="Georgia" pitchFamily="18" charset="0"/>
              </a:rPr>
              <a:t>костюмов, имеют возможность наряжаться в национальные костюмы, знают многие якутские украшения. </a:t>
            </a:r>
            <a:endParaRPr lang="ru-RU" sz="1600" dirty="0">
              <a:latin typeface="Georgia" pitchFamily="18" charset="0"/>
            </a:endParaRPr>
          </a:p>
          <a:p>
            <a:pPr algn="just"/>
            <a:endParaRPr lang="ru-RU" sz="1600" dirty="0"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16224" y="2276872"/>
            <a:ext cx="2292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Музыкальный </a:t>
            </a:r>
            <a:r>
              <a:rPr lang="ru-RU" sz="1600" dirty="0">
                <a:latin typeface="Georgia" pitchFamily="18" charset="0"/>
              </a:rPr>
              <a:t>руководитель разучивает с детьми национальные якутские песни, танцы. </a:t>
            </a:r>
          </a:p>
        </p:txBody>
      </p:sp>
    </p:spTree>
    <p:extLst>
      <p:ext uri="{BB962C8B-B14F-4D97-AF65-F5344CB8AC3E}">
        <p14:creationId xmlns:p14="http://schemas.microsoft.com/office/powerpoint/2010/main" val="385681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Национальный уголок в ДОУ.pptx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Национальный уголок в ДОУ.pptx</Template>
  <TotalTime>1</TotalTime>
  <Words>573</Words>
  <Application>Microsoft Office PowerPoint</Application>
  <PresentationFormat>Экран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Национальный уголок в ДОУ.pptx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2018-02-01T23:37:35Z</dcterms:created>
  <dcterms:modified xsi:type="dcterms:W3CDTF">2018-02-01T23:38:41Z</dcterms:modified>
</cp:coreProperties>
</file>